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1"/>
  </p:notesMasterIdLst>
  <p:sldIdLst>
    <p:sldId id="273" r:id="rId2"/>
    <p:sldId id="275" r:id="rId3"/>
    <p:sldId id="276" r:id="rId4"/>
    <p:sldId id="278" r:id="rId5"/>
    <p:sldId id="272" r:id="rId6"/>
    <p:sldId id="279" r:id="rId7"/>
    <p:sldId id="257" r:id="rId8"/>
    <p:sldId id="258" r:id="rId9"/>
    <p:sldId id="263" r:id="rId10"/>
    <p:sldId id="265" r:id="rId11"/>
    <p:sldId id="262" r:id="rId12"/>
    <p:sldId id="266" r:id="rId13"/>
    <p:sldId id="267" r:id="rId14"/>
    <p:sldId id="261" r:id="rId15"/>
    <p:sldId id="269" r:id="rId16"/>
    <p:sldId id="281" r:id="rId17"/>
    <p:sldId id="282" r:id="rId18"/>
    <p:sldId id="271" r:id="rId19"/>
    <p:sldId id="274" r:id="rId2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DF2C54D-34CB-4C5E-BCC9-AF9D4A248377}" type="datetimeFigureOut">
              <a:rPr lang="he-IL" smtClean="0"/>
              <a:t>כ'/שבט/תשע"ז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2DA6972-998B-4187-94E7-33FC092BBCC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76081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A6972-998B-4187-94E7-33FC092BBCC6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23220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)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A6972-998B-4187-94E7-33FC092BBCC6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559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A6972-998B-4187-94E7-33FC092BBCC6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48960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A6972-998B-4187-94E7-33FC092BBCC6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7111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סובלת מכאבים בברקיים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A6972-998B-4187-94E7-33FC092BBCC6}" type="slidenum">
              <a:rPr lang="he-IL" smtClean="0"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17370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BB227-3E3C-48A3-A1DE-837EADCDF1D2}" type="datetimeFigureOut">
              <a:rPr lang="he-IL" smtClean="0"/>
              <a:t>כ'/שבט/תשע"ז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171A-2F50-48D8-850C-9C6B227EAEC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9900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BB227-3E3C-48A3-A1DE-837EADCDF1D2}" type="datetimeFigureOut">
              <a:rPr lang="he-IL" smtClean="0"/>
              <a:t>כ'/שבט/תשע"ז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171A-2F50-48D8-850C-9C6B227EAEC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4307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BB227-3E3C-48A3-A1DE-837EADCDF1D2}" type="datetimeFigureOut">
              <a:rPr lang="he-IL" smtClean="0"/>
              <a:t>כ'/שבט/תשע"ז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171A-2F50-48D8-850C-9C6B227EAEC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15926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BB227-3E3C-48A3-A1DE-837EADCDF1D2}" type="datetimeFigureOut">
              <a:rPr lang="he-IL" smtClean="0"/>
              <a:t>כ'/שבט/תשע"ז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171A-2F50-48D8-850C-9C6B227EAEC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3860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BB227-3E3C-48A3-A1DE-837EADCDF1D2}" type="datetimeFigureOut">
              <a:rPr lang="he-IL" smtClean="0"/>
              <a:t>כ'/שבט/תשע"ז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171A-2F50-48D8-850C-9C6B227EAEC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8653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BB227-3E3C-48A3-A1DE-837EADCDF1D2}" type="datetimeFigureOut">
              <a:rPr lang="he-IL" smtClean="0"/>
              <a:t>כ'/שבט/תשע"ז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171A-2F50-48D8-850C-9C6B227EAEC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43694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BB227-3E3C-48A3-A1DE-837EADCDF1D2}" type="datetimeFigureOut">
              <a:rPr lang="he-IL" smtClean="0"/>
              <a:t>כ'/שבט/תשע"ז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171A-2F50-48D8-850C-9C6B227EAEC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93924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BB227-3E3C-48A3-A1DE-837EADCDF1D2}" type="datetimeFigureOut">
              <a:rPr lang="he-IL" smtClean="0"/>
              <a:t>כ'/שבט/תשע"ז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171A-2F50-48D8-850C-9C6B227EAEC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7363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BB227-3E3C-48A3-A1DE-837EADCDF1D2}" type="datetimeFigureOut">
              <a:rPr lang="he-IL" smtClean="0"/>
              <a:t>כ'/שבט/תשע"ז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171A-2F50-48D8-850C-9C6B227EAEC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50497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BB227-3E3C-48A3-A1DE-837EADCDF1D2}" type="datetimeFigureOut">
              <a:rPr lang="he-IL" smtClean="0"/>
              <a:t>כ'/שבט/תשע"ז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171A-2F50-48D8-850C-9C6B227EAEC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9869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BB227-3E3C-48A3-A1DE-837EADCDF1D2}" type="datetimeFigureOut">
              <a:rPr lang="he-IL" smtClean="0"/>
              <a:t>כ'/שבט/תשע"ז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171A-2F50-48D8-850C-9C6B227EAEC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7087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BB227-3E3C-48A3-A1DE-837EADCDF1D2}" type="datetimeFigureOut">
              <a:rPr lang="he-IL" smtClean="0"/>
              <a:t>כ'/שבט/תשע"ז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8171A-2F50-48D8-850C-9C6B227EAEC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7453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dreads.com/work/quotes/224333" TargetMode="External"/><Relationship Id="rId2" Type="http://schemas.openxmlformats.org/officeDocument/2006/relationships/hyperlink" Target="https://www.goodreads.com/author/show/9810.Albert_Einstein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dreads.com/author/show/9810.Albert_Einstein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7" y="1772816"/>
            <a:ext cx="793577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“The most beautiful experience we can have is the mysterious. It is the fundamental emotion that stands at the cradle of true art and true science.” </a:t>
            </a:r>
            <a:br>
              <a:rPr lang="en-US" sz="2800" dirty="0"/>
            </a:br>
            <a:r>
              <a:rPr lang="en-US" sz="2800" dirty="0"/>
              <a:t>― </a:t>
            </a:r>
            <a:r>
              <a:rPr lang="en-US" sz="2800" b="1" dirty="0">
                <a:hlinkClick r:id="rId2"/>
              </a:rPr>
              <a:t>Albert Einstein</a:t>
            </a:r>
            <a:r>
              <a:rPr lang="en-US" sz="2800" dirty="0"/>
              <a:t>, </a:t>
            </a:r>
            <a:r>
              <a:rPr lang="en-US" sz="2800" b="1" dirty="0">
                <a:hlinkClick r:id="rId3"/>
              </a:rPr>
              <a:t>The World As I See It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33624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התערבויות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הכנה לטיפול דה סנסיטזציה</a:t>
            </a:r>
          </a:p>
          <a:p>
            <a:r>
              <a:rPr lang="he-IL" dirty="0" smtClean="0"/>
              <a:t>הכנה לשימוש בהיפנוזה </a:t>
            </a:r>
          </a:p>
          <a:p>
            <a:r>
              <a:rPr lang="he-IL" dirty="0" smtClean="0"/>
              <a:t>הקלטת תרגיל גוף-נפש (מישקין )</a:t>
            </a:r>
          </a:p>
          <a:p>
            <a:r>
              <a:rPr lang="he-IL" dirty="0" smtClean="0"/>
              <a:t>הקלטת תרגילי </a:t>
            </a:r>
            <a:r>
              <a:rPr lang="en-US" dirty="0" smtClean="0"/>
              <a:t>Future Projection</a:t>
            </a:r>
          </a:p>
          <a:p>
            <a:r>
              <a:rPr lang="en-US" dirty="0" smtClean="0"/>
              <a:t>Age Regression</a:t>
            </a:r>
          </a:p>
          <a:p>
            <a:r>
              <a:rPr lang="en-US" dirty="0" smtClean="0"/>
              <a:t>Self-Hypnosis</a:t>
            </a:r>
          </a:p>
          <a:p>
            <a:r>
              <a:rPr lang="he-IL" dirty="0" smtClean="0"/>
              <a:t>טיפול תמיכתי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8793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5400" dirty="0" smtClean="0"/>
              <a:t>מתי </a:t>
            </a:r>
            <a:endParaRPr lang="he-IL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בת 54    </a:t>
            </a:r>
          </a:p>
          <a:p>
            <a:r>
              <a:rPr lang="he-IL" dirty="0" smtClean="0"/>
              <a:t>עו"ד במשרד ממשלתי עד לפני חדשיים</a:t>
            </a:r>
          </a:p>
          <a:p>
            <a:r>
              <a:rPr lang="he-IL" dirty="0" smtClean="0"/>
              <a:t>ליווי החבר </a:t>
            </a:r>
          </a:p>
          <a:p>
            <a:r>
              <a:rPr lang="he-IL" dirty="0" smtClean="0"/>
              <a:t>סרטן מתקדם בבטן </a:t>
            </a:r>
          </a:p>
          <a:p>
            <a:r>
              <a:rPr lang="he-IL" dirty="0" smtClean="0"/>
              <a:t>כאבים עזים בכל </a:t>
            </a:r>
            <a:r>
              <a:rPr lang="he-IL" dirty="0" smtClean="0"/>
              <a:t>צעד</a:t>
            </a:r>
          </a:p>
          <a:p>
            <a:r>
              <a:rPr lang="he-IL" dirty="0" smtClean="0"/>
              <a:t>מתקשה </a:t>
            </a:r>
            <a:r>
              <a:rPr lang="he-IL" dirty="0" smtClean="0"/>
              <a:t>עם התשלום לביקור בית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9525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התערבויות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הכנה להתערבות היפנוטי </a:t>
            </a:r>
          </a:p>
          <a:p>
            <a:r>
              <a:rPr lang="he-IL" dirty="0" smtClean="0"/>
              <a:t>תגובה ++++</a:t>
            </a:r>
          </a:p>
          <a:p>
            <a:r>
              <a:rPr lang="he-IL" dirty="0" smtClean="0"/>
              <a:t>הזמנה לביקור בית והמשך טיפול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2257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התערבויות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הכנה לטיפול היפנוטי</a:t>
            </a:r>
          </a:p>
          <a:p>
            <a:r>
              <a:rPr lang="he-IL" dirty="0" smtClean="0"/>
              <a:t>התרוממות יד </a:t>
            </a:r>
          </a:p>
          <a:p>
            <a:r>
              <a:rPr lang="he-IL" dirty="0" smtClean="0"/>
              <a:t>הקלטת תרגילי היפנוזה גוף-נפש (מישקין )</a:t>
            </a:r>
          </a:p>
          <a:p>
            <a:r>
              <a:rPr lang="he-IL" dirty="0" smtClean="0"/>
              <a:t>העצמה</a:t>
            </a:r>
          </a:p>
          <a:p>
            <a:r>
              <a:rPr lang="he-IL" dirty="0" smtClean="0"/>
              <a:t>גישה חיובית </a:t>
            </a:r>
          </a:p>
          <a:p>
            <a:r>
              <a:rPr lang="he-IL" dirty="0" smtClean="0"/>
              <a:t>שיעורי בית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8452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שני </a:t>
            </a:r>
            <a:endParaRPr lang="he-IL" dirty="0"/>
          </a:p>
        </p:txBody>
      </p:sp>
      <p:sp>
        <p:nvSpPr>
          <p:cNvPr id="3" name="Rectangle 2"/>
          <p:cNvSpPr/>
          <p:nvPr/>
        </p:nvSpPr>
        <p:spPr>
          <a:xfrm>
            <a:off x="5646040" y="1628800"/>
            <a:ext cx="15055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4000" dirty="0"/>
              <a:t>בת 51</a:t>
            </a:r>
          </a:p>
        </p:txBody>
      </p:sp>
      <p:sp>
        <p:nvSpPr>
          <p:cNvPr id="4" name="Rectangle 3"/>
          <p:cNvSpPr/>
          <p:nvPr/>
        </p:nvSpPr>
        <p:spPr>
          <a:xfrm>
            <a:off x="2787224" y="2492896"/>
            <a:ext cx="43300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3200" dirty="0"/>
              <a:t>עו"ס ומטפלת אלטרנטיבית</a:t>
            </a:r>
          </a:p>
        </p:txBody>
      </p:sp>
      <p:sp>
        <p:nvSpPr>
          <p:cNvPr id="5" name="Rectangle 4"/>
          <p:cNvSpPr/>
          <p:nvPr/>
        </p:nvSpPr>
        <p:spPr>
          <a:xfrm>
            <a:off x="1763688" y="3371683"/>
            <a:ext cx="528548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3200" dirty="0"/>
              <a:t>סובלת מכאבים </a:t>
            </a:r>
            <a:r>
              <a:rPr lang="he-IL" sz="3200" dirty="0" smtClean="0"/>
              <a:t>ונפיחות בברקיים</a:t>
            </a:r>
          </a:p>
          <a:p>
            <a:endParaRPr lang="he-IL" sz="3200" dirty="0"/>
          </a:p>
          <a:p>
            <a:r>
              <a:rPr lang="he-IL" sz="3200" dirty="0" smtClean="0"/>
              <a:t>חולה מולטי פתולוגי</a:t>
            </a:r>
            <a:endParaRPr lang="he-IL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156513"/>
            <a:ext cx="3571875" cy="2701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83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בזמן טיפול בכאב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5 פגישות כולל היכרות</a:t>
            </a:r>
          </a:p>
          <a:p>
            <a:r>
              <a:rPr lang="he-IL" dirty="0" smtClean="0"/>
              <a:t>התעלפות וחשש לשבץ מוחי</a:t>
            </a:r>
          </a:p>
          <a:p>
            <a:r>
              <a:rPr lang="en-US" dirty="0" smtClean="0"/>
              <a:t>ATAXIA</a:t>
            </a:r>
            <a:endParaRPr lang="he-IL" dirty="0" smtClean="0"/>
          </a:p>
          <a:p>
            <a:r>
              <a:rPr lang="he-IL" dirty="0" smtClean="0"/>
              <a:t>המשך לח"ד 210 אך ירידה של הנפיכות ברגליים וכאב </a:t>
            </a:r>
          </a:p>
          <a:p>
            <a:r>
              <a:rPr lang="he-IL" dirty="0" smtClean="0"/>
              <a:t>אמונה שיש אנרגיות של קללה עליה שמחליא ופוצע את העובדים ואלה שבסביבתה</a:t>
            </a:r>
          </a:p>
          <a:p>
            <a:r>
              <a:rPr lang="he-IL" dirty="0" smtClean="0"/>
              <a:t>סיכסוך בין אחים לגבי הטיפול באם בת 95</a:t>
            </a:r>
          </a:p>
          <a:p>
            <a:endParaRPr lang="he-IL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65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התערבויות היפנוטיות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קלטת טעימה </a:t>
            </a:r>
          </a:p>
          <a:p>
            <a:r>
              <a:rPr lang="en-US" dirty="0" smtClean="0"/>
              <a:t>Arm Levitation</a:t>
            </a:r>
          </a:p>
          <a:p>
            <a:r>
              <a:rPr lang="he-IL" dirty="0" smtClean="0"/>
              <a:t>זיכרון טעם / ריח התרופה </a:t>
            </a:r>
            <a:r>
              <a:rPr lang="en-US" dirty="0" smtClean="0"/>
              <a:t>ZEPHO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11805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בזמן המשך טיפול היפנוטי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אמונה שלה ומקשרים אחרים שיש לי כוחות על ואני אציל את חייה ממוות ואמנע מהצורך לדיאליזה</a:t>
            </a:r>
          </a:p>
          <a:p>
            <a:r>
              <a:rPr lang="he-IL" dirty="0" smtClean="0"/>
              <a:t>המשך ביטויי הקללה כולל הפגיעה בי</a:t>
            </a:r>
          </a:p>
          <a:p>
            <a:r>
              <a:rPr lang="he-IL" dirty="0" smtClean="0"/>
              <a:t>עולם צוות שיקום</a:t>
            </a:r>
          </a:p>
          <a:p>
            <a:r>
              <a:rPr lang="he-IL" dirty="0" smtClean="0"/>
              <a:t>תוספת בניה בבית הדירות</a:t>
            </a:r>
          </a:p>
          <a:p>
            <a:r>
              <a:rPr lang="he-IL" dirty="0" smtClean="0"/>
              <a:t>המשך מורכבות התה המשפחתי</a:t>
            </a:r>
          </a:p>
          <a:p>
            <a:r>
              <a:rPr lang="he-IL" dirty="0" smtClean="0"/>
              <a:t>התיעצות עם מומחה ארצי בתחום אלרגיה </a:t>
            </a:r>
          </a:p>
          <a:p>
            <a:endParaRPr lang="he-IL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161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שלבי המשך טיפול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הפסקה חודשיים</a:t>
            </a:r>
          </a:p>
          <a:p>
            <a:r>
              <a:rPr lang="he-IL" dirty="0" smtClean="0"/>
              <a:t>בקשה לטיפול קבוע כל יום ( הופסק אחרי שבוע שחולה )</a:t>
            </a:r>
          </a:p>
          <a:p>
            <a:r>
              <a:rPr lang="he-IL" dirty="0" smtClean="0"/>
              <a:t>הפסקה </a:t>
            </a:r>
            <a:r>
              <a:rPr lang="he-IL" dirty="0" smtClean="0"/>
              <a:t>חודשיים</a:t>
            </a:r>
          </a:p>
          <a:p>
            <a:r>
              <a:rPr lang="he-IL" dirty="0" smtClean="0"/>
              <a:t>שלב אחרון </a:t>
            </a: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172592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57624" y="1348705"/>
            <a:ext cx="7200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“It is not that I'm so </a:t>
            </a:r>
            <a:r>
              <a:rPr lang="en-US" sz="4000" dirty="0" smtClean="0"/>
              <a:t>smart. </a:t>
            </a:r>
          </a:p>
          <a:p>
            <a:r>
              <a:rPr lang="en-US" sz="4000" dirty="0" smtClean="0"/>
              <a:t>But I stay with the </a:t>
            </a:r>
            <a:r>
              <a:rPr lang="en-US" sz="4000" dirty="0"/>
              <a:t>questions </a:t>
            </a:r>
            <a:r>
              <a:rPr lang="en-US" sz="4000" dirty="0" smtClean="0"/>
              <a:t>much </a:t>
            </a:r>
            <a:r>
              <a:rPr lang="en-US" sz="4000" dirty="0"/>
              <a:t>longer</a:t>
            </a:r>
            <a:r>
              <a:rPr lang="en-US" sz="4000" dirty="0" smtClean="0"/>
              <a:t>.”            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3997220" y="4437112"/>
            <a:ext cx="1531395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en-US" b="1" dirty="0" smtClean="0">
              <a:hlinkClick r:id="rId2"/>
            </a:endParaRPr>
          </a:p>
          <a:p>
            <a:pPr algn="l"/>
            <a:r>
              <a:rPr lang="en-US" b="1" dirty="0" smtClean="0">
                <a:hlinkClick r:id="rId2"/>
              </a:rPr>
              <a:t> </a:t>
            </a:r>
            <a:r>
              <a:rPr lang="en-US" sz="3200" b="1" dirty="0">
                <a:hlinkClick r:id="rId2"/>
              </a:rPr>
              <a:t>Einstein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3566168" y="4437112"/>
            <a:ext cx="13837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hlinkClick r:id="rId2"/>
              </a:rPr>
              <a:t>Alber</a:t>
            </a:r>
            <a:r>
              <a:rPr lang="en-US" sz="3600" b="1" dirty="0" smtClean="0"/>
              <a:t>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99692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ביקורי בית </a:t>
            </a:r>
            <a:r>
              <a:rPr lang="he-IL" dirty="0" smtClean="0"/>
              <a:t>-התערבות </a:t>
            </a:r>
            <a:r>
              <a:rPr lang="he-IL" dirty="0" smtClean="0"/>
              <a:t>היפנוזה ופסיכולוגיה רפואית – "חיובית "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אריה מישקין פסיכולוג קליני ורפואי בכיר</a:t>
            </a:r>
          </a:p>
          <a:p>
            <a:r>
              <a:rPr lang="he-IL" dirty="0" smtClean="0"/>
              <a:t>מכון מוכר להדרכה ולימוד היפנוזה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7935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ביקורי בית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1. תוכנית </a:t>
            </a:r>
            <a:r>
              <a:rPr lang="en-US" dirty="0" smtClean="0"/>
              <a:t>REACHING OUT </a:t>
            </a:r>
            <a:r>
              <a:rPr lang="he-IL" dirty="0" smtClean="0"/>
              <a:t> ביה"ח איתנים </a:t>
            </a:r>
          </a:p>
          <a:p>
            <a:r>
              <a:rPr lang="he-IL" dirty="0" smtClean="0"/>
              <a:t>2. טיפול ממוקד בסימטום על רקע רפואי         </a:t>
            </a:r>
            <a:endParaRPr lang="he-IL" dirty="0" smtClean="0"/>
          </a:p>
          <a:p>
            <a:pPr marL="0" indent="0">
              <a:buNone/>
            </a:pPr>
            <a:r>
              <a:rPr lang="he-IL" dirty="0"/>
              <a:t> </a:t>
            </a:r>
            <a:r>
              <a:rPr lang="he-IL" dirty="0" smtClean="0"/>
              <a:t> </a:t>
            </a:r>
            <a:r>
              <a:rPr lang="he-IL" dirty="0" smtClean="0"/>
              <a:t> 3. מקרים אונקולוגים</a:t>
            </a:r>
          </a:p>
          <a:p>
            <a:r>
              <a:rPr lang="he-IL" dirty="0" smtClean="0"/>
              <a:t>4. טיפול בכאב על רקע רפואי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7203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עקרונות טיפוליים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he-IL" dirty="0" smtClean="0"/>
              <a:t>מיקום </a:t>
            </a:r>
            <a:r>
              <a:rPr lang="en-US" dirty="0" smtClean="0"/>
              <a:t>Setting</a:t>
            </a:r>
          </a:p>
          <a:p>
            <a:r>
              <a:rPr lang="he-IL" dirty="0" smtClean="0"/>
              <a:t>גבולות הקשר (</a:t>
            </a:r>
            <a:r>
              <a:rPr lang="en-US" dirty="0" smtClean="0"/>
              <a:t>(Lewin</a:t>
            </a:r>
          </a:p>
          <a:p>
            <a:r>
              <a:rPr lang="he-IL" dirty="0" smtClean="0"/>
              <a:t>$$</a:t>
            </a:r>
          </a:p>
          <a:p>
            <a:r>
              <a:rPr lang="en-US" dirty="0" smtClean="0"/>
              <a:t>Emotional Based Medicine=</a:t>
            </a:r>
            <a:r>
              <a:rPr lang="he-IL" dirty="0" smtClean="0"/>
              <a:t> </a:t>
            </a:r>
            <a:endParaRPr lang="en-US" dirty="0" smtClean="0"/>
          </a:p>
          <a:p>
            <a:r>
              <a:rPr lang="he-IL" dirty="0" smtClean="0"/>
              <a:t>   </a:t>
            </a:r>
            <a:r>
              <a:rPr lang="en-US" dirty="0" smtClean="0"/>
              <a:t>  Evidence Based Medicine</a:t>
            </a:r>
          </a:p>
        </p:txBody>
      </p:sp>
    </p:spTree>
    <p:extLst>
      <p:ext uri="{BB962C8B-B14F-4D97-AF65-F5344CB8AC3E}">
        <p14:creationId xmlns:p14="http://schemas.microsoft.com/office/powerpoint/2010/main" val="1689440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692696"/>
            <a:ext cx="2295525" cy="19907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300537"/>
            <a:ext cx="2619375" cy="17430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492896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943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04864"/>
            <a:ext cx="8172400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5992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75656" y="1196752"/>
            <a:ext cx="55446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/>
              <a:t>T.e.a.m</a:t>
            </a:r>
            <a:r>
              <a:rPr lang="en-US" sz="4000" dirty="0" smtClean="0"/>
              <a:t>. (</a:t>
            </a:r>
            <a:r>
              <a:rPr lang="en-US" sz="4000" dirty="0" err="1" smtClean="0"/>
              <a:t>Araoz</a:t>
            </a:r>
            <a:r>
              <a:rPr lang="en-US" sz="4000" dirty="0" smtClean="0"/>
              <a:t> , 1985 )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-180528" y="2324806"/>
            <a:ext cx="34892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Trust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2256217" y="3244334"/>
            <a:ext cx="31798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Expectations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2912242" y="4244071"/>
            <a:ext cx="21638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Attitude</a:t>
            </a:r>
          </a:p>
        </p:txBody>
      </p:sp>
      <p:sp>
        <p:nvSpPr>
          <p:cNvPr id="8" name="Rectangle 7"/>
          <p:cNvSpPr/>
          <p:nvPr/>
        </p:nvSpPr>
        <p:spPr>
          <a:xfrm>
            <a:off x="3846156" y="5229200"/>
            <a:ext cx="29662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340216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659284"/>
            <a:ext cx="62646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dirty="0">
                <a:solidFill>
                  <a:prstClr val="black"/>
                </a:solidFill>
              </a:rPr>
              <a:t>Bio-Psycho- Social </a:t>
            </a:r>
            <a:r>
              <a:rPr lang="en-US" sz="4000" dirty="0" smtClean="0">
                <a:solidFill>
                  <a:prstClr val="black"/>
                </a:solidFill>
              </a:rPr>
              <a:t>Orientation       </a:t>
            </a:r>
            <a:r>
              <a:rPr lang="he-IL" sz="4000" dirty="0" smtClean="0">
                <a:solidFill>
                  <a:prstClr val="black"/>
                </a:solidFill>
              </a:rPr>
              <a:t>  </a:t>
            </a:r>
            <a:endParaRPr lang="he-IL" sz="40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59832" y="3244333"/>
            <a:ext cx="27234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( Levine , </a:t>
            </a:r>
            <a:r>
              <a:rPr lang="en-US" sz="3200" dirty="0" smtClean="0"/>
              <a:t>1973</a:t>
            </a:r>
            <a:r>
              <a:rPr lang="en-US" dirty="0" smtClean="0"/>
              <a:t>)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720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ברטה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בת 72  </a:t>
            </a:r>
          </a:p>
          <a:p>
            <a:r>
              <a:rPr lang="he-IL" dirty="0" smtClean="0"/>
              <a:t>עו"ד בפנסיה ממשרד ממשלתי</a:t>
            </a:r>
          </a:p>
          <a:p>
            <a:r>
              <a:rPr lang="he-IL" dirty="0" smtClean="0"/>
              <a:t>לא יוצאת מביתה מספר שנים </a:t>
            </a:r>
          </a:p>
          <a:p>
            <a:r>
              <a:rPr lang="he-IL" dirty="0" smtClean="0"/>
              <a:t>מעשנת כרונית</a:t>
            </a:r>
          </a:p>
          <a:p>
            <a:r>
              <a:rPr lang="he-IL" dirty="0" smtClean="0"/>
              <a:t>ללא זיכרונות מילדותה במולדביה</a:t>
            </a:r>
          </a:p>
          <a:p>
            <a:r>
              <a:rPr lang="he-IL" dirty="0" smtClean="0"/>
              <a:t>רצון להשתתף בחתונת הנכדה</a:t>
            </a:r>
            <a:endParaRPr lang="he-I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07" y="1984256"/>
            <a:ext cx="2880000" cy="33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83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12829</TotalTime>
  <Words>373</Words>
  <Application>Microsoft Office PowerPoint</Application>
  <PresentationFormat>On-screen Show (4:3)</PresentationFormat>
  <Paragraphs>96</Paragraphs>
  <Slides>19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ביקורי בית -התערבות היפנוזה ופסיכולוגיה רפואית – "חיובית "</vt:lpstr>
      <vt:lpstr>ביקורי בית</vt:lpstr>
      <vt:lpstr>עקרונות טיפוליים</vt:lpstr>
      <vt:lpstr>PowerPoint Presentation</vt:lpstr>
      <vt:lpstr>PowerPoint Presentation</vt:lpstr>
      <vt:lpstr>PowerPoint Presentation</vt:lpstr>
      <vt:lpstr>PowerPoint Presentation</vt:lpstr>
      <vt:lpstr>ברטה</vt:lpstr>
      <vt:lpstr>התערבויות</vt:lpstr>
      <vt:lpstr>מתי </vt:lpstr>
      <vt:lpstr>התערבויות</vt:lpstr>
      <vt:lpstr>התערבויות</vt:lpstr>
      <vt:lpstr>שני </vt:lpstr>
      <vt:lpstr>בזמן טיפול בכאב</vt:lpstr>
      <vt:lpstr>התערבויות היפנוטיות</vt:lpstr>
      <vt:lpstr>בזמן המשך טיפול היפנוטי</vt:lpstr>
      <vt:lpstr>שלבי המשך טיפול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ביקורי בית התערבות היפנוזה ופסיכולוגיה רפואית – "חיובית "</dc:title>
  <dc:creator>arye mishkin</dc:creator>
  <cp:lastModifiedBy>arye mishkin</cp:lastModifiedBy>
  <cp:revision>41</cp:revision>
  <dcterms:created xsi:type="dcterms:W3CDTF">2016-12-25T08:49:59Z</dcterms:created>
  <dcterms:modified xsi:type="dcterms:W3CDTF">2017-02-19T13:21:28Z</dcterms:modified>
</cp:coreProperties>
</file>