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6" r:id="rId3"/>
    <p:sldId id="269" r:id="rId4"/>
    <p:sldId id="282" r:id="rId5"/>
    <p:sldId id="283" r:id="rId6"/>
    <p:sldId id="271" r:id="rId7"/>
    <p:sldId id="281" r:id="rId8"/>
    <p:sldId id="273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7" autoAdjust="0"/>
    <p:restoredTop sz="94788" autoAdjust="0"/>
  </p:normalViewPr>
  <p:slideViewPr>
    <p:cSldViewPr snapToGrid="0">
      <p:cViewPr varScale="1">
        <p:scale>
          <a:sx n="55" d="100"/>
          <a:sy n="55" d="100"/>
        </p:scale>
        <p:origin x="60" y="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>
            <a:extLst>
              <a:ext uri="{FF2B5EF4-FFF2-40B4-BE49-F238E27FC236}">
                <a16:creationId xmlns:a16="http://schemas.microsoft.com/office/drawing/2014/main" id="{2ABCE7B3-2A29-45EE-83C9-E3281557B9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lang="he-IL" sz="1200">
                <a:latin typeface="+mn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מציין מיקום תאריך 2">
            <a:extLst>
              <a:ext uri="{FF2B5EF4-FFF2-40B4-BE49-F238E27FC236}">
                <a16:creationId xmlns:a16="http://schemas.microsoft.com/office/drawing/2014/main" id="{F7B505BF-51D7-429A-9F03-1DB490E26B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lang="he-IL" sz="1200">
                <a:latin typeface="+mn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934B9A3F-BD15-4DB1-818A-17184A3B99F4}" type="datetimeFigureOut">
              <a:rPr lang="en-US"/>
              <a:pPr>
                <a:defRPr/>
              </a:pPr>
              <a:t>6/9/2020</a:t>
            </a:fld>
            <a:endParaRPr dirty="0"/>
          </a:p>
        </p:txBody>
      </p:sp>
      <p:sp>
        <p:nvSpPr>
          <p:cNvPr id="4" name="מציין מיקום כותרת תחתונה 3">
            <a:extLst>
              <a:ext uri="{FF2B5EF4-FFF2-40B4-BE49-F238E27FC236}">
                <a16:creationId xmlns:a16="http://schemas.microsoft.com/office/drawing/2014/main" id="{64982F16-949C-4CB4-B7CD-FA708BDA49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lang="he-IL" sz="1200">
                <a:latin typeface="+mn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מציין מיקום מספר שקופית 4">
            <a:extLst>
              <a:ext uri="{FF2B5EF4-FFF2-40B4-BE49-F238E27FC236}">
                <a16:creationId xmlns:a16="http://schemas.microsoft.com/office/drawing/2014/main" id="{31326C12-BF9C-40B0-B48A-F243F6C6D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cs typeface="Tahoma" panose="020B0604030504040204" pitchFamily="34" charset="0"/>
              </a:defRPr>
            </a:lvl1pPr>
          </a:lstStyle>
          <a:p>
            <a:fld id="{C6EE36C5-C54D-4B43-8D62-A77AD2581E8F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>
            <a:extLst>
              <a:ext uri="{FF2B5EF4-FFF2-40B4-BE49-F238E27FC236}">
                <a16:creationId xmlns:a16="http://schemas.microsoft.com/office/drawing/2014/main" id="{D9DBC38A-4579-424D-88B1-376DCF4E0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lang="he-IL" sz="1200">
                <a:latin typeface="+mn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מציין מיקום תאריך 2">
            <a:extLst>
              <a:ext uri="{FF2B5EF4-FFF2-40B4-BE49-F238E27FC236}">
                <a16:creationId xmlns:a16="http://schemas.microsoft.com/office/drawing/2014/main" id="{BFAD025E-D927-4D39-B2B1-B0D1328B56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lang="he-IL" sz="1200">
                <a:latin typeface="+mn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B7711F4-4C4E-40E7-A055-0C5AF4E00F02}" type="datetimeFigureOut">
              <a:rPr lang="en-US"/>
              <a:pPr>
                <a:defRPr/>
              </a:pPr>
              <a:t>6/9/2020</a:t>
            </a:fld>
            <a:endParaRPr dirty="0"/>
          </a:p>
        </p:txBody>
      </p:sp>
      <p:sp>
        <p:nvSpPr>
          <p:cNvPr id="4" name="מציין מיקום תמונת שקופית 3">
            <a:extLst>
              <a:ext uri="{FF2B5EF4-FFF2-40B4-BE49-F238E27FC236}">
                <a16:creationId xmlns:a16="http://schemas.microsoft.com/office/drawing/2014/main" id="{C23F5624-08F8-495B-8A48-235E100A6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dirty="0"/>
          </a:p>
        </p:txBody>
      </p:sp>
      <p:sp>
        <p:nvSpPr>
          <p:cNvPr id="5" name="מציין מיקום הערות 4">
            <a:extLst>
              <a:ext uri="{FF2B5EF4-FFF2-40B4-BE49-F238E27FC236}">
                <a16:creationId xmlns:a16="http://schemas.microsoft.com/office/drawing/2014/main" id="{89263DE3-DB63-45B1-B182-BB9EC82F9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/>
              <a:t>לחץ כדי לערוך סגנונות טקסט של תבנית בסיס</a:t>
            </a:r>
            <a:endParaRPr lang="en-US" altLang="en-US" noProof="0"/>
          </a:p>
          <a:p>
            <a:pPr lvl="1"/>
            <a:r>
              <a:rPr lang="he-IL" altLang="en-US" noProof="0"/>
              <a:t>רמה שניה</a:t>
            </a:r>
            <a:endParaRPr lang="en-US" altLang="en-US" noProof="0"/>
          </a:p>
          <a:p>
            <a:pPr lvl="2"/>
            <a:r>
              <a:rPr lang="he-IL" altLang="en-US" noProof="0"/>
              <a:t>רמה שלישית</a:t>
            </a:r>
            <a:endParaRPr lang="en-US" altLang="en-US" noProof="0"/>
          </a:p>
          <a:p>
            <a:pPr lvl="3"/>
            <a:r>
              <a:rPr lang="he-IL" altLang="en-US" noProof="0"/>
              <a:t>רמה רביעית</a:t>
            </a:r>
            <a:endParaRPr lang="en-US" altLang="en-US" noProof="0"/>
          </a:p>
          <a:p>
            <a:pPr lvl="4"/>
            <a:r>
              <a:rPr lang="he-IL" altLang="en-US" noProof="0"/>
              <a:t>רמה חמישית</a:t>
            </a:r>
            <a:endParaRPr lang="en-US" altLang="en-US" noProof="0"/>
          </a:p>
        </p:txBody>
      </p:sp>
      <p:sp>
        <p:nvSpPr>
          <p:cNvPr id="6" name="מציין מיקום כותרת תחתונה 5">
            <a:extLst>
              <a:ext uri="{FF2B5EF4-FFF2-40B4-BE49-F238E27FC236}">
                <a16:creationId xmlns:a16="http://schemas.microsoft.com/office/drawing/2014/main" id="{F0DB41D8-7E5C-4E07-9B8E-DE4BC73E83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lang="he-IL" sz="1200">
                <a:latin typeface="+mn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מציין מיקום מספר שקופית 6">
            <a:extLst>
              <a:ext uri="{FF2B5EF4-FFF2-40B4-BE49-F238E27FC236}">
                <a16:creationId xmlns:a16="http://schemas.microsoft.com/office/drawing/2014/main" id="{20B278D0-E58B-401E-BB59-4188E1CCC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cs typeface="Tahoma" panose="020B0604030504040204" pitchFamily="34" charset="0"/>
              </a:defRPr>
            </a:lvl1pPr>
          </a:lstStyle>
          <a:p>
            <a:fld id="{1A554AD6-7746-4792-8C12-A86035C92816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0" eaLnBrk="0" fontAlgn="base" hangingPunct="0">
      <a:spcBef>
        <a:spcPct val="30000"/>
      </a:spcBef>
      <a:spcAft>
        <a:spcPct val="0"/>
      </a:spcAft>
      <a:defRPr lang="he-IL"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457200" algn="r" rtl="0" eaLnBrk="0" fontAlgn="base" hangingPunct="0">
      <a:spcBef>
        <a:spcPct val="30000"/>
      </a:spcBef>
      <a:spcAft>
        <a:spcPct val="0"/>
      </a:spcAft>
      <a:defRPr lang="he-IL"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914400" algn="r" rtl="0" eaLnBrk="0" fontAlgn="base" hangingPunct="0">
      <a:spcBef>
        <a:spcPct val="30000"/>
      </a:spcBef>
      <a:spcAft>
        <a:spcPct val="0"/>
      </a:spcAft>
      <a:defRPr lang="he-IL"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371600" algn="r" rtl="0" eaLnBrk="0" fontAlgn="base" hangingPunct="0">
      <a:spcBef>
        <a:spcPct val="30000"/>
      </a:spcBef>
      <a:spcAft>
        <a:spcPct val="0"/>
      </a:spcAft>
      <a:defRPr lang="he-IL"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1828800" algn="r" rtl="0" eaLnBrk="0" fontAlgn="base" hangingPunct="0">
      <a:spcBef>
        <a:spcPct val="30000"/>
      </a:spcBef>
      <a:spcAft>
        <a:spcPct val="0"/>
      </a:spcAft>
      <a:defRPr lang="he-IL"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525949" y="4245434"/>
            <a:ext cx="8686800" cy="1464906"/>
          </a:xfrm>
        </p:spPr>
        <p:txBody>
          <a:bodyPr>
            <a:normAutofit/>
          </a:bodyPr>
          <a:lstStyle>
            <a:lvl1pPr algn="r" latinLnBrk="0">
              <a:lnSpc>
                <a:spcPct val="80000"/>
              </a:lnSpc>
              <a:defRPr lang="he-IL" sz="40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25949" y="5731795"/>
            <a:ext cx="8686800" cy="440405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40128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066800" y="1905001"/>
            <a:ext cx="10058400" cy="4267200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אריך 3">
            <a:extLst>
              <a:ext uri="{FF2B5EF4-FFF2-40B4-BE49-F238E27FC236}">
                <a16:creationId xmlns:a16="http://schemas.microsoft.com/office/drawing/2014/main" id="{26A5E9BB-8690-4C1B-9FCF-11720661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FF65-06C4-47E5-8DFA-B0EBF17788D1}" type="datetimeFigureOut">
              <a:rPr lang="en-US"/>
              <a:pPr>
                <a:defRPr/>
              </a:pPr>
              <a:t>6/9/2020</a:t>
            </a:fld>
            <a:endParaRPr/>
          </a:p>
        </p:txBody>
      </p:sp>
      <p:sp>
        <p:nvSpPr>
          <p:cNvPr id="5" name="מציין מיקום כותרת תחתונה 4">
            <a:extLst>
              <a:ext uri="{FF2B5EF4-FFF2-40B4-BE49-F238E27FC236}">
                <a16:creationId xmlns:a16="http://schemas.microsoft.com/office/drawing/2014/main" id="{A3C70288-BD7A-4D69-9B7C-981D25FB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מציין מיקום מספר שקופית 5">
            <a:extLst>
              <a:ext uri="{FF2B5EF4-FFF2-40B4-BE49-F238E27FC236}">
                <a16:creationId xmlns:a16="http://schemas.microsoft.com/office/drawing/2014/main" id="{48431F1E-2C70-423A-B90C-3AA6A721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fld id="{C525D3C7-0403-4262-A73F-782D66D350A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5145626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אריך 3">
            <a:extLst>
              <a:ext uri="{FF2B5EF4-FFF2-40B4-BE49-F238E27FC236}">
                <a16:creationId xmlns:a16="http://schemas.microsoft.com/office/drawing/2014/main" id="{813E14AA-6E13-4CE1-87DF-39CA2915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3D16-3C21-4CC4-9F18-8590D3D8FE3B}" type="datetimeFigureOut">
              <a:rPr lang="en-US"/>
              <a:pPr>
                <a:defRPr/>
              </a:pPr>
              <a:t>6/9/2020</a:t>
            </a:fld>
            <a:endParaRPr/>
          </a:p>
        </p:txBody>
      </p:sp>
      <p:sp>
        <p:nvSpPr>
          <p:cNvPr id="5" name="מציין מיקום כותרת תחתונה 4">
            <a:extLst>
              <a:ext uri="{FF2B5EF4-FFF2-40B4-BE49-F238E27FC236}">
                <a16:creationId xmlns:a16="http://schemas.microsoft.com/office/drawing/2014/main" id="{8A599D73-3F42-43F2-8F8D-69CE19FF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מציין מיקום מספר שקופית 5">
            <a:extLst>
              <a:ext uri="{FF2B5EF4-FFF2-40B4-BE49-F238E27FC236}">
                <a16:creationId xmlns:a16="http://schemas.microsoft.com/office/drawing/2014/main" id="{398E2641-1C39-49EC-A9FB-18028D87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fld id="{C101EFBA-6293-4258-B36D-FD2C2AD4544E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030974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אריך 3">
            <a:extLst>
              <a:ext uri="{FF2B5EF4-FFF2-40B4-BE49-F238E27FC236}">
                <a16:creationId xmlns:a16="http://schemas.microsoft.com/office/drawing/2014/main" id="{42C54D10-F1F9-4D60-8531-17523332A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B2CD-EE5F-4DA9-A0A9-FACBB240467A}" type="datetimeFigureOut">
              <a:rPr lang="en-US"/>
              <a:pPr>
                <a:defRPr/>
              </a:pPr>
              <a:t>6/9/2020</a:t>
            </a:fld>
            <a:endParaRPr/>
          </a:p>
        </p:txBody>
      </p:sp>
      <p:sp>
        <p:nvSpPr>
          <p:cNvPr id="5" name="מציין מיקום כותרת תחתונה 4">
            <a:extLst>
              <a:ext uri="{FF2B5EF4-FFF2-40B4-BE49-F238E27FC236}">
                <a16:creationId xmlns:a16="http://schemas.microsoft.com/office/drawing/2014/main" id="{4C25F682-F9D6-40AD-BA05-4DF1537C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מציין מיקום מספר שקופית 5">
            <a:extLst>
              <a:ext uri="{FF2B5EF4-FFF2-40B4-BE49-F238E27FC236}">
                <a16:creationId xmlns:a16="http://schemas.microsoft.com/office/drawing/2014/main" id="{E3318FEE-509B-4DB2-BF50-B34C2B14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fld id="{C4267A52-91D2-4C1A-A00E-222E22437EFF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399397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20193" y="4242816"/>
            <a:ext cx="8686800" cy="1463040"/>
          </a:xfrm>
        </p:spPr>
        <p:txBody>
          <a:bodyPr>
            <a:normAutofit/>
          </a:bodyPr>
          <a:lstStyle>
            <a:lvl1pPr algn="r" latinLnBrk="0">
              <a:defRPr lang="he-IL"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617144" y="5733288"/>
            <a:ext cx="8686800" cy="438912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1800"/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653587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800"/>
            </a:lvl6pPr>
            <a:lvl7pPr algn="r" latinLnBrk="0">
              <a:defRPr lang="he-IL" sz="1800"/>
            </a:lvl7pPr>
            <a:lvl8pPr algn="r" latinLnBrk="0">
              <a:defRPr lang="he-IL" sz="1800"/>
            </a:lvl8pPr>
            <a:lvl9pPr algn="r" latinLnBrk="0">
              <a:defRPr lang="he-IL"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800"/>
            </a:lvl6pPr>
            <a:lvl7pPr algn="r" latinLnBrk="0">
              <a:defRPr lang="he-IL" sz="1800"/>
            </a:lvl7pPr>
            <a:lvl8pPr algn="r" latinLnBrk="0">
              <a:defRPr lang="he-IL" sz="1800"/>
            </a:lvl8pPr>
            <a:lvl9pPr algn="r" latinLnBrk="0">
              <a:defRPr lang="he-IL"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תאריך 4">
            <a:extLst>
              <a:ext uri="{FF2B5EF4-FFF2-40B4-BE49-F238E27FC236}">
                <a16:creationId xmlns:a16="http://schemas.microsoft.com/office/drawing/2014/main" id="{4C87ADA6-5CF4-45C7-B506-CECC47BB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33A70-D8A3-41C4-A4F5-AC5873901251}" type="datetimeFigureOut">
              <a:rPr lang="en-US"/>
              <a:pPr>
                <a:defRPr/>
              </a:pPr>
              <a:t>6/9/2020</a:t>
            </a:fld>
            <a:endParaRPr/>
          </a:p>
        </p:txBody>
      </p:sp>
      <p:sp>
        <p:nvSpPr>
          <p:cNvPr id="6" name="מציין מיקום כותרת תחתונה 5">
            <a:extLst>
              <a:ext uri="{FF2B5EF4-FFF2-40B4-BE49-F238E27FC236}">
                <a16:creationId xmlns:a16="http://schemas.microsoft.com/office/drawing/2014/main" id="{24A08321-7CE6-4A19-B734-0CF839B6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מציין מיקום מספר שקופית 6">
            <a:extLst>
              <a:ext uri="{FF2B5EF4-FFF2-40B4-BE49-F238E27FC236}">
                <a16:creationId xmlns:a16="http://schemas.microsoft.com/office/drawing/2014/main" id="{12C58E21-98A0-4601-8BF0-4DC053E0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fld id="{0BA56704-9373-4C12-8A71-B4E95082480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999733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>
            <a:no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 b="0">
                <a:solidFill>
                  <a:schemeClr val="accent1"/>
                </a:solidFill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600"/>
            </a:lvl6pPr>
            <a:lvl7pPr algn="r" latinLnBrk="0">
              <a:defRPr lang="he-IL" sz="1600"/>
            </a:lvl7pPr>
            <a:lvl8pPr algn="r" latinLnBrk="0">
              <a:defRPr lang="he-IL" sz="1600"/>
            </a:lvl8pPr>
            <a:lvl9pPr algn="r" latinLnBrk="0">
              <a:defRPr lang="he-IL"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>
            <a:no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 b="0">
                <a:solidFill>
                  <a:schemeClr val="accent1"/>
                </a:solidFill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600"/>
            </a:lvl6pPr>
            <a:lvl7pPr algn="r" latinLnBrk="0">
              <a:defRPr lang="he-IL" sz="1600"/>
            </a:lvl7pPr>
            <a:lvl8pPr algn="r" latinLnBrk="0">
              <a:defRPr lang="he-IL" sz="1600"/>
            </a:lvl8pPr>
            <a:lvl9pPr algn="r" latinLnBrk="0">
              <a:defRPr lang="he-IL"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7" name="מציין מיקום תאריך 6">
            <a:extLst>
              <a:ext uri="{FF2B5EF4-FFF2-40B4-BE49-F238E27FC236}">
                <a16:creationId xmlns:a16="http://schemas.microsoft.com/office/drawing/2014/main" id="{33C6870A-BC6F-46BB-B4D5-9D90E919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A6BB-D6AE-4AFC-9FD3-1DDDD36273A1}" type="datetimeFigureOut">
              <a:rPr lang="en-US"/>
              <a:pPr>
                <a:defRPr/>
              </a:pPr>
              <a:t>6/9/2020</a:t>
            </a:fld>
            <a:endParaRPr/>
          </a:p>
        </p:txBody>
      </p:sp>
      <p:sp>
        <p:nvSpPr>
          <p:cNvPr id="8" name="מציין מיקום כותרת תחתונה 7">
            <a:extLst>
              <a:ext uri="{FF2B5EF4-FFF2-40B4-BE49-F238E27FC236}">
                <a16:creationId xmlns:a16="http://schemas.microsoft.com/office/drawing/2014/main" id="{92206584-87F8-4848-B456-12EBF0EC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מציין מיקום מספר שקופית 8">
            <a:extLst>
              <a:ext uri="{FF2B5EF4-FFF2-40B4-BE49-F238E27FC236}">
                <a16:creationId xmlns:a16="http://schemas.microsoft.com/office/drawing/2014/main" id="{45CB89F4-7AFB-4FE2-92F1-7E2AD9D4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fld id="{F58F03EF-AA2E-4F29-9EBB-5115E7F76FC7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4679990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אריך 2">
            <a:extLst>
              <a:ext uri="{FF2B5EF4-FFF2-40B4-BE49-F238E27FC236}">
                <a16:creationId xmlns:a16="http://schemas.microsoft.com/office/drawing/2014/main" id="{60677169-FC35-492B-B802-97EB7085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632D-5B41-472B-A6A0-B04BE3D8E8E4}" type="datetimeFigureOut">
              <a:rPr lang="en-US"/>
              <a:pPr>
                <a:defRPr/>
              </a:pPr>
              <a:t>6/9/2020</a:t>
            </a:fld>
            <a:endParaRPr/>
          </a:p>
        </p:txBody>
      </p:sp>
      <p:sp>
        <p:nvSpPr>
          <p:cNvPr id="4" name="מציין מיקום כותרת תחתונה 3">
            <a:extLst>
              <a:ext uri="{FF2B5EF4-FFF2-40B4-BE49-F238E27FC236}">
                <a16:creationId xmlns:a16="http://schemas.microsoft.com/office/drawing/2014/main" id="{0E1A3A89-7B34-458A-BCDC-DDFF4094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מציין מיקום מספר שקופית 4">
            <a:extLst>
              <a:ext uri="{FF2B5EF4-FFF2-40B4-BE49-F238E27FC236}">
                <a16:creationId xmlns:a16="http://schemas.microsoft.com/office/drawing/2014/main" id="{AC9EF6F2-5487-4FB1-9266-EF622C10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fld id="{81C8049C-20CC-4E57-BDAE-5E47AF9A019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533641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>
            <a:extLst>
              <a:ext uri="{FF2B5EF4-FFF2-40B4-BE49-F238E27FC236}">
                <a16:creationId xmlns:a16="http://schemas.microsoft.com/office/drawing/2014/main" id="{3555830C-4D70-4546-B85C-E7943C95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1406-D461-4D60-90BC-0D08BE226479}" type="datetimeFigureOut">
              <a:rPr lang="en-US"/>
              <a:pPr>
                <a:defRPr/>
              </a:pPr>
              <a:t>6/9/2020</a:t>
            </a:fld>
            <a:endParaRPr/>
          </a:p>
        </p:txBody>
      </p:sp>
      <p:sp>
        <p:nvSpPr>
          <p:cNvPr id="3" name="מציין מיקום כותרת תחתונה 2">
            <a:extLst>
              <a:ext uri="{FF2B5EF4-FFF2-40B4-BE49-F238E27FC236}">
                <a16:creationId xmlns:a16="http://schemas.microsoft.com/office/drawing/2014/main" id="{3C5D7C65-7B94-4BC2-877A-0996CF12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מציין מיקום מספר שקופית 3">
            <a:extLst>
              <a:ext uri="{FF2B5EF4-FFF2-40B4-BE49-F238E27FC236}">
                <a16:creationId xmlns:a16="http://schemas.microsoft.com/office/drawing/2014/main" id="{BE711D1D-3209-42BC-ABE2-03FC2841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fld id="{9D881E99-53FF-432A-BA77-814694F49E68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704155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799" y="3090672"/>
            <a:ext cx="4663440" cy="1828800"/>
          </a:xfrm>
        </p:spPr>
        <p:txBody>
          <a:bodyPr>
            <a:normAutofit/>
          </a:bodyPr>
          <a:lstStyle>
            <a:lvl1pPr algn="r" latinLnBrk="0">
              <a:defRPr lang="he-IL"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02888" y="457200"/>
            <a:ext cx="5410201" cy="5715000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2000"/>
            </a:lvl6pPr>
            <a:lvl7pPr algn="r" latinLnBrk="0">
              <a:defRPr lang="he-IL" sz="2000"/>
            </a:lvl7pPr>
            <a:lvl8pPr algn="r" latinLnBrk="0">
              <a:defRPr lang="he-IL" sz="2000"/>
            </a:lvl8pPr>
            <a:lvl9pPr algn="r" latinLnBrk="0">
              <a:defRPr lang="he-IL"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85799" y="4983480"/>
            <a:ext cx="4663440" cy="118872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>
            <a:extLst>
              <a:ext uri="{FF2B5EF4-FFF2-40B4-BE49-F238E27FC236}">
                <a16:creationId xmlns:a16="http://schemas.microsoft.com/office/drawing/2014/main" id="{9812455D-EB94-46AC-8D61-2C9028CB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B0C1-9EE4-4EC7-B54A-72142C238CCD}" type="datetimeFigureOut">
              <a:rPr lang="en-US"/>
              <a:pPr>
                <a:defRPr/>
              </a:pPr>
              <a:t>6/9/2020</a:t>
            </a:fld>
            <a:endParaRPr/>
          </a:p>
        </p:txBody>
      </p:sp>
      <p:sp>
        <p:nvSpPr>
          <p:cNvPr id="6" name="מציין מיקום כותרת תחתונה 5">
            <a:extLst>
              <a:ext uri="{FF2B5EF4-FFF2-40B4-BE49-F238E27FC236}">
                <a16:creationId xmlns:a16="http://schemas.microsoft.com/office/drawing/2014/main" id="{CE45D2AD-3B69-4694-8B9B-7D9150F2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מציין מיקום מספר שקופית 6">
            <a:extLst>
              <a:ext uri="{FF2B5EF4-FFF2-40B4-BE49-F238E27FC236}">
                <a16:creationId xmlns:a16="http://schemas.microsoft.com/office/drawing/2014/main" id="{04FD6531-BEAC-43F7-B7AA-64681FE4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fld id="{46B21D93-CC03-4592-AB27-D763A6DEA2BD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60731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81" y="3093099"/>
            <a:ext cx="4663440" cy="1828800"/>
          </a:xfrm>
        </p:spPr>
        <p:txBody>
          <a:bodyPr>
            <a:normAutofit/>
          </a:bodyPr>
          <a:lstStyle>
            <a:lvl1pPr algn="r" latinLnBrk="0">
              <a:defRPr lang="he-IL"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 tIns="457200" rtlCol="1">
            <a:normAutofit/>
          </a:bodyPr>
          <a:lstStyle>
            <a:lvl1pPr marL="0" indent="0" algn="r" latinLnBrk="0">
              <a:buNone/>
              <a:defRPr lang="he-IL" sz="20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85881" y="4983480"/>
            <a:ext cx="4663440" cy="118872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884614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כותרת 1">
            <a:extLst>
              <a:ext uri="{FF2B5EF4-FFF2-40B4-BE49-F238E27FC236}">
                <a16:creationId xmlns:a16="http://schemas.microsoft.com/office/drawing/2014/main" id="{99916C3A-5E6D-42F6-B093-389309F0F2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6800" y="457200"/>
            <a:ext cx="1005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A456CB19-8FA5-41A2-ADD7-E63E61201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6800" y="1905000"/>
            <a:ext cx="10058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4" name="מציין מיקום תאריך 3">
            <a:extLst>
              <a:ext uri="{FF2B5EF4-FFF2-40B4-BE49-F238E27FC236}">
                <a16:creationId xmlns:a16="http://schemas.microsoft.com/office/drawing/2014/main" id="{77937004-30C3-45F5-9AA9-84FAFA346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96488" y="6400800"/>
            <a:ext cx="1096962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lang="he-IL" sz="800">
                <a:solidFill>
                  <a:schemeClr val="tx1"/>
                </a:solidFill>
                <a:latin typeface="+mn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E5CC92E2-E545-4496-85F2-CAEB287FAF6B}" type="datetimeFigureOut">
              <a:rPr lang="en-US"/>
              <a:pPr>
                <a:defRPr/>
              </a:pPr>
              <a:t>6/9/2020</a:t>
            </a:fld>
            <a:endParaRPr dirty="0"/>
          </a:p>
        </p:txBody>
      </p:sp>
      <p:sp>
        <p:nvSpPr>
          <p:cNvPr id="5" name="מציין מיקום כותרת תחתונה 4">
            <a:extLst>
              <a:ext uri="{FF2B5EF4-FFF2-40B4-BE49-F238E27FC236}">
                <a16:creationId xmlns:a16="http://schemas.microsoft.com/office/drawing/2014/main" id="{5E18507F-4EAA-471C-A3A3-0226DDEF6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2525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lang="he-IL" sz="800">
                <a:solidFill>
                  <a:schemeClr val="tx1"/>
                </a:solidFill>
                <a:latin typeface="+mn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מציין מיקום מספר שקופית 5">
            <a:extLst>
              <a:ext uri="{FF2B5EF4-FFF2-40B4-BE49-F238E27FC236}">
                <a16:creationId xmlns:a16="http://schemas.microsoft.com/office/drawing/2014/main" id="{BCBB7228-5444-46A2-A400-D6EE46DF2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" y="6400800"/>
            <a:ext cx="1096963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cs typeface="Tahoma" panose="020B0604030504040204" pitchFamily="34" charset="0"/>
              </a:defRPr>
            </a:lvl1pPr>
          </a:lstStyle>
          <a:p>
            <a:fld id="{40561C85-67E4-44FB-B0F0-840EC7E1A5FB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he-IL" sz="3200" kern="1200">
          <a:solidFill>
            <a:srgbClr val="972F57"/>
          </a:solidFill>
          <a:latin typeface="+mj-lt"/>
          <a:ea typeface="+mj-ea"/>
          <a:cs typeface="Tahoma" panose="020B0604030504040204" pitchFamily="34" charset="0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72F57"/>
          </a:solidFill>
          <a:latin typeface="Cambria" panose="02040503050406030204" pitchFamily="18" charset="0"/>
          <a:cs typeface="Tahoma" panose="020B0604030504040204" pitchFamily="34" charset="0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72F57"/>
          </a:solidFill>
          <a:latin typeface="Cambria" panose="02040503050406030204" pitchFamily="18" charset="0"/>
          <a:cs typeface="Tahoma" panose="020B0604030504040204" pitchFamily="34" charset="0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72F57"/>
          </a:solidFill>
          <a:latin typeface="Cambria" panose="02040503050406030204" pitchFamily="18" charset="0"/>
          <a:cs typeface="Tahoma" panose="020B0604030504040204" pitchFamily="34" charset="0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72F57"/>
          </a:solidFill>
          <a:latin typeface="Cambria" panose="02040503050406030204" pitchFamily="18" charset="0"/>
          <a:cs typeface="Tahoma" panose="020B0604030504040204" pitchFamily="34" charset="0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72F57"/>
          </a:solidFill>
          <a:latin typeface="Cambria" panose="02040503050406030204" pitchFamily="18" charset="0"/>
          <a:cs typeface="Tahoma" panose="020B0604030504040204" pitchFamily="34" charset="0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72F57"/>
          </a:solidFill>
          <a:latin typeface="Cambria" panose="02040503050406030204" pitchFamily="18" charset="0"/>
          <a:cs typeface="Tahoma" panose="020B0604030504040204" pitchFamily="34" charset="0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72F57"/>
          </a:solidFill>
          <a:latin typeface="Cambria" panose="02040503050406030204" pitchFamily="18" charset="0"/>
          <a:cs typeface="Tahoma" panose="020B0604030504040204" pitchFamily="34" charset="0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972F57"/>
          </a:solidFill>
          <a:latin typeface="Cambria" panose="02040503050406030204" pitchFamily="18" charset="0"/>
          <a:cs typeface="Tahoma" panose="020B0604030504040204" pitchFamily="34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D680A5"/>
        </a:buClr>
        <a:buSzPct val="90000"/>
        <a:buFont typeface="Arial" panose="020B0604020202020204" pitchFamily="34" charset="0"/>
        <a:buChar char="•"/>
        <a:defRPr lang="he-IL" sz="20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547688" indent="-228600" algn="r" rtl="1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D680A5"/>
        </a:buClr>
        <a:buSzPct val="90000"/>
        <a:buFont typeface="Arial" panose="020B0604020202020204" pitchFamily="34" charset="0"/>
        <a:buChar char="•"/>
        <a:defRPr lang="he-IL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2pPr>
      <a:lvl3pPr marL="822325" indent="-228600" algn="r" rtl="1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D680A5"/>
        </a:buClr>
        <a:buSzPct val="90000"/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3pPr>
      <a:lvl4pPr marL="1096963" indent="-182563" algn="r" rtl="1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D680A5"/>
        </a:buClr>
        <a:buSzPct val="90000"/>
        <a:buFont typeface="Arial" panose="020B0604020202020204" pitchFamily="34" charset="0"/>
        <a:buChar char="•"/>
        <a:defRPr lang="he-IL" sz="14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4pPr>
      <a:lvl5pPr marL="1325563" indent="-136525" algn="r" rtl="1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D680A5"/>
        </a:buClr>
        <a:buSzPct val="90000"/>
        <a:buFont typeface="Arial" panose="020B0604020202020204" pitchFamily="34" charset="0"/>
        <a:buChar char="•"/>
        <a:defRPr lang="he-IL" sz="12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5pPr>
      <a:lvl6pPr marL="15544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32A5A5-85CE-4D95-9B88-5FA1D10DD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713" y="3671888"/>
            <a:ext cx="8686800" cy="14652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Insomnia</a:t>
            </a:r>
            <a:endParaRPr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כותרת משנה 2">
            <a:extLst>
              <a:ext uri="{FF2B5EF4-FFF2-40B4-BE49-F238E27FC236}">
                <a16:creationId xmlns:a16="http://schemas.microsoft.com/office/drawing/2014/main" id="{FFA6793F-A4AF-4566-A077-5BF3E98EA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5713" y="5137150"/>
            <a:ext cx="8686800" cy="439738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altLang="en-US" sz="2800" b="1">
                <a:effectLst/>
                <a:latin typeface="David" pitchFamily="34" charset="-79"/>
                <a:cs typeface="David" pitchFamily="34" charset="-79"/>
              </a:rPr>
              <a:t>טיפול בהפרעות שינה בשילוב היפנוזה תחושתי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מציין מיקום תוכן 1">
            <a:extLst>
              <a:ext uri="{FF2B5EF4-FFF2-40B4-BE49-F238E27FC236}">
                <a16:creationId xmlns:a16="http://schemas.microsoft.com/office/drawing/2014/main" id="{CF499CC0-878C-41F6-8C4C-8B03CE5266B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804863"/>
            <a:ext cx="4752975" cy="5616575"/>
          </a:xfrm>
        </p:spPr>
      </p:pic>
      <p:sp>
        <p:nvSpPr>
          <p:cNvPr id="23555" name="מציין מיקום תוכן 3">
            <a:extLst>
              <a:ext uri="{FF2B5EF4-FFF2-40B4-BE49-F238E27FC236}">
                <a16:creationId xmlns:a16="http://schemas.microsoft.com/office/drawing/2014/main" id="{BCB34AF3-A90E-43A6-9B36-E4103F79D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4200" y="1897063"/>
            <a:ext cx="6184900" cy="42735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altLang="en-US" sz="2800" dirty="0">
                <a:latin typeface="David" pitchFamily="34" charset="-79"/>
                <a:cs typeface="David" pitchFamily="34" charset="-79"/>
              </a:rPr>
              <a:t>יפעת בת 38</a:t>
            </a:r>
          </a:p>
          <a:p>
            <a:pPr eaLnBrk="1" hangingPunct="1">
              <a:defRPr/>
            </a:pPr>
            <a:r>
              <a:rPr altLang="en-US" sz="2800" dirty="0">
                <a:latin typeface="David" pitchFamily="34" charset="-79"/>
                <a:cs typeface="David" pitchFamily="34" charset="-79"/>
              </a:rPr>
              <a:t>בעלת דוקטורט במדעי הרוח </a:t>
            </a:r>
          </a:p>
          <a:p>
            <a:pPr eaLnBrk="1" hangingPunct="1">
              <a:defRPr/>
            </a:pPr>
            <a:r>
              <a:rPr altLang="en-US" sz="2800" dirty="0">
                <a:latin typeface="David" pitchFamily="34" charset="-79"/>
                <a:cs typeface="David" pitchFamily="34" charset="-79"/>
              </a:rPr>
              <a:t>עקרת בית,</a:t>
            </a:r>
            <a:r>
              <a:rPr lang="en-US" altLang="en-US" sz="2800" dirty="0">
                <a:latin typeface="David" pitchFamily="34" charset="-79"/>
                <a:cs typeface="David" pitchFamily="34" charset="-79"/>
              </a:rPr>
              <a:t> </a:t>
            </a:r>
            <a:r>
              <a:rPr altLang="en-US" sz="2800" dirty="0">
                <a:latin typeface="David" pitchFamily="34" charset="-79"/>
                <a:cs typeface="David" pitchFamily="34" charset="-79"/>
              </a:rPr>
              <a:t>ילדה את ביתה הרביעית לפני כמה חודשים</a:t>
            </a:r>
          </a:p>
          <a:p>
            <a:pPr eaLnBrk="1" hangingPunct="1">
              <a:defRPr/>
            </a:pPr>
            <a:r>
              <a:rPr altLang="en-US" sz="2800" dirty="0">
                <a:latin typeface="David" pitchFamily="34" charset="-79"/>
                <a:cs typeface="David" pitchFamily="34" charset="-79"/>
              </a:rPr>
              <a:t>בעלה בתפקיד בכיר, נעדר רוב ימי השבוע מהבית</a:t>
            </a:r>
          </a:p>
          <a:p>
            <a:pPr eaLnBrk="1" hangingPunct="1">
              <a:defRPr/>
            </a:pPr>
            <a:r>
              <a:rPr altLang="en-US" sz="2800" dirty="0">
                <a:latin typeface="David" pitchFamily="34" charset="-79"/>
                <a:cs typeface="David" pitchFamily="34" charset="-79"/>
              </a:rPr>
              <a:t>הייתה בטיפול פסיכודינמי ארוך טווח הקשור לילדות קשה </a:t>
            </a:r>
          </a:p>
          <a:p>
            <a:pPr eaLnBrk="1" hangingPunct="1">
              <a:defRPr/>
            </a:pPr>
            <a:r>
              <a:rPr altLang="en-US" sz="2800" dirty="0">
                <a:latin typeface="David" pitchFamily="34" charset="-79"/>
                <a:cs typeface="David" pitchFamily="34" charset="-79"/>
              </a:rPr>
              <a:t>טופלה ב 4 פגישות עם יכולת להיפנוזה עצמית והורדת הסימפטום</a:t>
            </a:r>
          </a:p>
        </p:txBody>
      </p:sp>
      <p:sp>
        <p:nvSpPr>
          <p:cNvPr id="22532" name="כותרת 1">
            <a:extLst>
              <a:ext uri="{FF2B5EF4-FFF2-40B4-BE49-F238E27FC236}">
                <a16:creationId xmlns:a16="http://schemas.microsoft.com/office/drawing/2014/main" id="{F7B90AC1-66E9-4AD8-A92E-8BBF72D9853D}"/>
              </a:ext>
            </a:extLst>
          </p:cNvPr>
          <p:cNvSpPr txBox="1">
            <a:spLocks/>
          </p:cNvSpPr>
          <p:nvPr/>
        </p:nvSpPr>
        <p:spPr bwMode="auto">
          <a:xfrm>
            <a:off x="1790700" y="457200"/>
            <a:ext cx="1005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1pPr>
            <a:lvl2pPr marL="547688" indent="-228600" algn="r" rtl="1">
              <a:lnSpc>
                <a:spcPct val="90000"/>
              </a:lnSpc>
              <a:spcBef>
                <a:spcPts val="12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2pPr>
            <a:lvl3pPr marL="822325" indent="-228600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3pPr>
            <a:lvl4pPr marL="1096963" indent="-182563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4pPr>
            <a:lvl5pPr marL="1325563" indent="-136525" algn="r" rtl="1">
              <a:lnSpc>
                <a:spcPct val="90000"/>
              </a:lnSpc>
              <a:spcBef>
                <a:spcPts val="6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5pPr>
            <a:lvl6pPr marL="17827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6pPr>
            <a:lvl7pPr marL="22399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7pPr>
            <a:lvl8pPr marL="26971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8pPr>
            <a:lvl9pPr marL="31543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en-US" sz="4000" b="1">
                <a:solidFill>
                  <a:srgbClr val="972F57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תרגיל גוף ונפש (2015)</a:t>
            </a:r>
            <a:r>
              <a:rPr lang="he-IL" altLang="en-US" b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תמונה 1">
            <a:extLst>
              <a:ext uri="{FF2B5EF4-FFF2-40B4-BE49-F238E27FC236}">
                <a16:creationId xmlns:a16="http://schemas.microsoft.com/office/drawing/2014/main" id="{4FA104C6-8CC0-4866-8AF9-6707945ED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>
            <a:extLst>
              <a:ext uri="{FF2B5EF4-FFF2-40B4-BE49-F238E27FC236}">
                <a16:creationId xmlns:a16="http://schemas.microsoft.com/office/drawing/2014/main" id="{4CB7CF8B-AC12-4B78-8D00-46A1B46A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32250"/>
            <a:ext cx="10058400" cy="1795463"/>
          </a:xfrm>
        </p:spPr>
        <p:txBody>
          <a:bodyPr/>
          <a:lstStyle/>
          <a:p>
            <a:pPr rtl="0" eaLnBrk="1" hangingPunct="1">
              <a:defRPr/>
            </a:pPr>
            <a:r>
              <a:rPr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אריה מישקין</a:t>
            </a:r>
            <a:br>
              <a:rPr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en-US" altLang="en-US" sz="26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alt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פסיכולוג קליני ורפואי בכיר, מדריך ומטפל מוסמך לטיפול היפנוטי, </a:t>
            </a:r>
            <a:br>
              <a:rPr altLang="en-US" sz="26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altLang="en-US" sz="2600" dirty="0">
                <a:latin typeface="David" panose="020E0502060401010101" pitchFamily="34" charset="-79"/>
                <a:cs typeface="David" panose="020E0502060401010101" pitchFamily="34" charset="-79"/>
              </a:rPr>
              <a:t>בעל מרפאה פרטית בירושלים ומבשרת ציון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D0279942-91F8-4B91-BF6E-0941E81E2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882365"/>
            <a:ext cx="30480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>
            <a:extLst>
              <a:ext uri="{FF2B5EF4-FFF2-40B4-BE49-F238E27FC236}">
                <a16:creationId xmlns:a16="http://schemas.microsoft.com/office/drawing/2014/main" id="{3246B3A5-E61A-453B-B727-1EF8CF48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57200"/>
            <a:ext cx="10058400" cy="1189038"/>
          </a:xfrm>
        </p:spPr>
        <p:txBody>
          <a:bodyPr/>
          <a:lstStyle/>
          <a:p>
            <a:pPr eaLnBrk="1" hangingPunct="1"/>
            <a:r>
              <a:rPr altLang="en-US" sz="4000" b="1">
                <a:latin typeface="David" panose="020E0502060401010101" pitchFamily="34" charset="-79"/>
                <a:cs typeface="David" panose="020E0502060401010101" pitchFamily="34" charset="-79"/>
              </a:rPr>
              <a:t>טיפול בהפרעות שינה בשילוב היפנוזה</a:t>
            </a:r>
          </a:p>
        </p:txBody>
      </p:sp>
      <p:sp>
        <p:nvSpPr>
          <p:cNvPr id="15363" name="מציין מיקום תוכן 2">
            <a:extLst>
              <a:ext uri="{FF2B5EF4-FFF2-40B4-BE49-F238E27FC236}">
                <a16:creationId xmlns:a16="http://schemas.microsoft.com/office/drawing/2014/main" id="{539B1E4B-937A-4292-B22A-B50FCEDB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1905000"/>
            <a:ext cx="10058400" cy="42672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David" panose="020E0502060401010101" pitchFamily="34" charset="-79"/>
                <a:cs typeface="David" panose="020E0502060401010101" pitchFamily="34" charset="-79"/>
              </a:rPr>
              <a:t>INSOMNIA</a:t>
            </a:r>
            <a:endParaRPr altLang="en-US" sz="28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סימפטום אישיותי נוירוטי (חרדה ו/או דיכאון)</a:t>
            </a: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סימפטום הפרעת אישיות</a:t>
            </a:r>
          </a:p>
        </p:txBody>
      </p:sp>
      <p:pic>
        <p:nvPicPr>
          <p:cNvPr id="15364" name="תמונה 3">
            <a:extLst>
              <a:ext uri="{FF2B5EF4-FFF2-40B4-BE49-F238E27FC236}">
                <a16:creationId xmlns:a16="http://schemas.microsoft.com/office/drawing/2014/main" id="{98C4A273-BDFC-46D2-AB06-4D7EF36A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646238"/>
            <a:ext cx="48831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>
            <a:extLst>
              <a:ext uri="{FF2B5EF4-FFF2-40B4-BE49-F238E27FC236}">
                <a16:creationId xmlns:a16="http://schemas.microsoft.com/office/drawing/2014/main" id="{ED4D2729-3D88-49C4-B1EE-8F379E0B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57200"/>
            <a:ext cx="10058400" cy="1189038"/>
          </a:xfrm>
        </p:spPr>
        <p:txBody>
          <a:bodyPr/>
          <a:lstStyle/>
          <a:p>
            <a:pPr eaLnBrk="1" hangingPunct="1"/>
            <a:r>
              <a:rPr altLang="en-US" sz="4000" b="1">
                <a:latin typeface="David" panose="020E0502060401010101" pitchFamily="34" charset="-79"/>
                <a:cs typeface="David" panose="020E0502060401010101" pitchFamily="34" charset="-79"/>
              </a:rPr>
              <a:t>טיפול בהפרעות שינה בשילוב היפנוזה</a:t>
            </a:r>
          </a:p>
        </p:txBody>
      </p:sp>
      <p:sp>
        <p:nvSpPr>
          <p:cNvPr id="16387" name="מציין מיקום תוכן 2">
            <a:extLst>
              <a:ext uri="{FF2B5EF4-FFF2-40B4-BE49-F238E27FC236}">
                <a16:creationId xmlns:a16="http://schemas.microsoft.com/office/drawing/2014/main" id="{A7818D6E-DA79-4D23-BA99-025BD5E6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1905000"/>
            <a:ext cx="10058400" cy="4267200"/>
          </a:xfrm>
        </p:spPr>
        <p:txBody>
          <a:bodyPr/>
          <a:lstStyle/>
          <a:p>
            <a:pPr eaLnBrk="1" hangingPunct="1"/>
            <a:r>
              <a:rPr altLang="en-US" sz="2600">
                <a:latin typeface="David" panose="020E0502060401010101" pitchFamily="34" charset="-79"/>
                <a:cs typeface="David" panose="020E0502060401010101" pitchFamily="34" charset="-79"/>
              </a:rPr>
              <a:t>ישנם היבטים נוספים שלא אתייחס בהרצאה זו:</a:t>
            </a:r>
          </a:p>
          <a:p>
            <a:pPr lvl="1" eaLnBrk="1" hangingPunct="1"/>
            <a:r>
              <a:rPr altLang="en-US" sz="2600">
                <a:latin typeface="David" panose="020E0502060401010101" pitchFamily="34" charset="-79"/>
                <a:cs typeface="David" panose="020E0502060401010101" pitchFamily="34" charset="-79"/>
              </a:rPr>
              <a:t>בעיה של רגישות תחושות יתר ( פסיכו-פיזיולוגי )</a:t>
            </a:r>
          </a:p>
          <a:p>
            <a:pPr lvl="1" eaLnBrk="1" hangingPunct="1"/>
            <a:r>
              <a:rPr altLang="en-US" sz="2600">
                <a:latin typeface="David" panose="020E0502060401010101" pitchFamily="34" charset="-79"/>
                <a:cs typeface="David" panose="020E0502060401010101" pitchFamily="34" charset="-79"/>
              </a:rPr>
              <a:t>שעון הביולוגי</a:t>
            </a:r>
          </a:p>
          <a:p>
            <a:pPr lvl="1" eaLnBrk="1" hangingPunct="1"/>
            <a:r>
              <a:rPr altLang="en-US" sz="2600">
                <a:latin typeface="David" panose="020E0502060401010101" pitchFamily="34" charset="-79"/>
                <a:cs typeface="David" panose="020E0502060401010101" pitchFamily="34" charset="-79"/>
              </a:rPr>
              <a:t>הפרעה נוירולוגי</a:t>
            </a:r>
          </a:p>
          <a:p>
            <a:pPr lvl="1" eaLnBrk="1" hangingPunct="1"/>
            <a:r>
              <a:rPr altLang="en-US" sz="2600">
                <a:latin typeface="David" panose="020E0502060401010101" pitchFamily="34" charset="-79"/>
                <a:cs typeface="David" panose="020E0502060401010101" pitchFamily="34" charset="-79"/>
              </a:rPr>
              <a:t>דום שינה</a:t>
            </a:r>
          </a:p>
        </p:txBody>
      </p:sp>
      <p:pic>
        <p:nvPicPr>
          <p:cNvPr id="16388" name="תמונה 3">
            <a:extLst>
              <a:ext uri="{FF2B5EF4-FFF2-40B4-BE49-F238E27FC236}">
                <a16:creationId xmlns:a16="http://schemas.microsoft.com/office/drawing/2014/main" id="{64DAECD2-0DD8-41B1-9001-E6C476D04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646238"/>
            <a:ext cx="48831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כותרת 1">
            <a:extLst>
              <a:ext uri="{FF2B5EF4-FFF2-40B4-BE49-F238E27FC236}">
                <a16:creationId xmlns:a16="http://schemas.microsoft.com/office/drawing/2014/main" id="{B626E510-0A64-4610-8B01-C762BA7A8BA7}"/>
              </a:ext>
            </a:extLst>
          </p:cNvPr>
          <p:cNvSpPr txBox="1">
            <a:spLocks/>
          </p:cNvSpPr>
          <p:nvPr/>
        </p:nvSpPr>
        <p:spPr bwMode="auto">
          <a:xfrm>
            <a:off x="1790700" y="211138"/>
            <a:ext cx="10058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1pPr>
            <a:lvl2pPr marL="547688" indent="-228600" algn="r" rtl="1">
              <a:lnSpc>
                <a:spcPct val="90000"/>
              </a:lnSpc>
              <a:spcBef>
                <a:spcPts val="12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2pPr>
            <a:lvl3pPr marL="822325" indent="-228600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3pPr>
            <a:lvl4pPr marL="1096963" indent="-182563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4pPr>
            <a:lvl5pPr marL="1325563" indent="-136525" algn="r" rtl="1">
              <a:lnSpc>
                <a:spcPct val="90000"/>
              </a:lnSpc>
              <a:spcBef>
                <a:spcPts val="6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5pPr>
            <a:lvl6pPr marL="17827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6pPr>
            <a:lvl7pPr marL="22399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7pPr>
            <a:lvl8pPr marL="26971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8pPr>
            <a:lvl9pPr marL="31543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en-US" sz="4000" b="1">
                <a:solidFill>
                  <a:srgbClr val="972F57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שלבי טיפול</a:t>
            </a:r>
            <a:r>
              <a:rPr lang="en-US" altLang="en-US" sz="4000" b="1">
                <a:solidFill>
                  <a:srgbClr val="972F57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altLang="en-US" sz="4000" b="1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411" name="מציין מיקום טקסט 2">
            <a:extLst>
              <a:ext uri="{FF2B5EF4-FFF2-40B4-BE49-F238E27FC236}">
                <a16:creationId xmlns:a16="http://schemas.microsoft.com/office/drawing/2014/main" id="{723564C6-DB91-42D3-A6FA-8492DD00F88A}"/>
              </a:ext>
            </a:extLst>
          </p:cNvPr>
          <p:cNvSpPr txBox="1">
            <a:spLocks/>
          </p:cNvSpPr>
          <p:nvPr/>
        </p:nvSpPr>
        <p:spPr bwMode="auto">
          <a:xfrm>
            <a:off x="4551363" y="1670050"/>
            <a:ext cx="7297737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1pPr>
            <a:lvl2pPr marL="547688" indent="-228600" algn="r" rtl="1">
              <a:lnSpc>
                <a:spcPct val="90000"/>
              </a:lnSpc>
              <a:spcBef>
                <a:spcPts val="12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2pPr>
            <a:lvl3pPr marL="822325" indent="-228600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3pPr>
            <a:lvl4pPr marL="1096963" indent="-182563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4pPr>
            <a:lvl5pPr marL="1325563" indent="-136525" algn="r" rtl="1">
              <a:lnSpc>
                <a:spcPct val="90000"/>
              </a:lnSpc>
              <a:spcBef>
                <a:spcPts val="6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5pPr>
            <a:lvl6pPr marL="17827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6pPr>
            <a:lvl7pPr marL="22399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7pPr>
            <a:lvl8pPr marL="26971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8pPr>
            <a:lvl9pPr marL="31543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e-IL" altLang="en-US" sz="2800">
                <a:latin typeface="David" panose="020E0502060401010101" pitchFamily="34" charset="-79"/>
                <a:cs typeface="David" panose="020E0502060401010101" pitchFamily="34" charset="-79"/>
              </a:rPr>
              <a:t>פסיכו חינוכי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he-IL" altLang="en-US" sz="28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e-IL" altLang="en-US" sz="2800">
                <a:latin typeface="David" panose="020E0502060401010101" pitchFamily="34" charset="-79"/>
                <a:cs typeface="David" panose="020E0502060401010101" pitchFamily="34" charset="-79"/>
              </a:rPr>
              <a:t>הערכה מערכתית: ביו-פסיכו-סוציאלי הכולל סביבתי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he-IL" altLang="en-US" sz="28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e-IL" altLang="en-US" sz="2800">
                <a:latin typeface="David" panose="020E0502060401010101" pitchFamily="34" charset="-79"/>
                <a:cs typeface="David" panose="020E0502060401010101" pitchFamily="34" charset="-79"/>
              </a:rPr>
              <a:t>בדיקת התאמה להיפנוזה (ידיים מגנטיות, נשימות וכד)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he-IL" altLang="en-US" sz="28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e-IL" altLang="en-US" sz="2800">
                <a:latin typeface="David" panose="020E0502060401010101" pitchFamily="34" charset="-79"/>
                <a:cs typeface="David" panose="020E0502060401010101" pitchFamily="34" charset="-79"/>
              </a:rPr>
              <a:t>תרגול גוף- נפש </a:t>
            </a:r>
            <a:r>
              <a:rPr lang="en-US" altLang="en-US" sz="2800">
                <a:latin typeface="David" panose="020E0502060401010101" pitchFamily="34" charset="-79"/>
                <a:cs typeface="David" panose="020E0502060401010101" pitchFamily="34" charset="-79"/>
              </a:rPr>
              <a:t>Mishkin, 1987)</a:t>
            </a:r>
            <a:r>
              <a:rPr lang="he-IL" altLang="en-US" sz="280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altLang="en-US" sz="28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US" altLang="en-US" sz="28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e-IL" altLang="en-US" sz="2800">
                <a:latin typeface="David" panose="020E0502060401010101" pitchFamily="34" charset="-79"/>
                <a:cs typeface="David" panose="020E0502060401010101" pitchFamily="34" charset="-79"/>
              </a:rPr>
              <a:t>המשך עבודה עצמית בין פגישות: תרגול, רישום, תקשורת במייל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he-IL" altLang="en-US" sz="28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e-IL" altLang="en-US" sz="2800">
                <a:latin typeface="David" panose="020E0502060401010101" pitchFamily="34" charset="-79"/>
                <a:cs typeface="David" panose="020E0502060401010101" pitchFamily="34" charset="-79"/>
              </a:rPr>
              <a:t>המשך פגישות (4-5) כולל התאמת המשך טיפול בהיפנוזה בהתאם לדיווחים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he-IL" altLang="en-US" sz="28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he-IL" altLang="en-US" sz="2800">
                <a:latin typeface="David" panose="020E0502060401010101" pitchFamily="34" charset="-79"/>
                <a:cs typeface="David" panose="020E0502060401010101" pitchFamily="34" charset="-79"/>
              </a:rPr>
              <a:t>מעקב ותיאום עם רופא מטפל ומטפל פסיכולוגי</a:t>
            </a:r>
            <a:endParaRPr lang="he-IL" altLang="en-US" sz="2800"/>
          </a:p>
        </p:txBody>
      </p:sp>
      <p:pic>
        <p:nvPicPr>
          <p:cNvPr id="17412" name="תמונה 3">
            <a:extLst>
              <a:ext uri="{FF2B5EF4-FFF2-40B4-BE49-F238E27FC236}">
                <a16:creationId xmlns:a16="http://schemas.microsoft.com/office/drawing/2014/main" id="{4BC0B5CC-1845-4086-9CCF-DAE9D2B2B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46238"/>
            <a:ext cx="39941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טקסט 2">
            <a:extLst>
              <a:ext uri="{FF2B5EF4-FFF2-40B4-BE49-F238E27FC236}">
                <a16:creationId xmlns:a16="http://schemas.microsoft.com/office/drawing/2014/main" id="{578A41C7-F5F1-43CE-AA0D-A513ED257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87350" y="4687888"/>
            <a:ext cx="4816475" cy="21701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 u="sng">
                <a:latin typeface="David" panose="020E0502060401010101" pitchFamily="34" charset="-79"/>
                <a:cs typeface="David" panose="020E0502060401010101" pitchFamily="34" charset="-79"/>
              </a:rPr>
              <a:t>התערבויות היפנוטיות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David" panose="020E0502060401010101" pitchFamily="34" charset="-79"/>
                <a:cs typeface="David" panose="020E0502060401010101" pitchFamily="34" charset="-79"/>
              </a:rPr>
              <a:t>Age Regression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David" panose="020E0502060401010101" pitchFamily="34" charset="-79"/>
                <a:cs typeface="David" panose="020E0502060401010101" pitchFamily="34" charset="-79"/>
              </a:rPr>
              <a:t>Age Progression</a:t>
            </a:r>
          </a:p>
          <a:p>
            <a:pPr eaLnBrk="1" hangingPunct="1">
              <a:spcBef>
                <a:spcPct val="0"/>
              </a:spcBef>
            </a:pPr>
            <a:r>
              <a:rPr altLang="en-US">
                <a:latin typeface="David" panose="020E0502060401010101" pitchFamily="34" charset="-79"/>
                <a:cs typeface="David" panose="020E0502060401010101" pitchFamily="34" charset="-79"/>
              </a:rPr>
              <a:t>הגברת שליטה</a:t>
            </a:r>
            <a:endParaRPr altLang="en-US"/>
          </a:p>
        </p:txBody>
      </p:sp>
      <p:sp>
        <p:nvSpPr>
          <p:cNvPr id="18435" name="מציין מיקום טקסט 4">
            <a:extLst>
              <a:ext uri="{FF2B5EF4-FFF2-40B4-BE49-F238E27FC236}">
                <a16:creationId xmlns:a16="http://schemas.microsoft.com/office/drawing/2014/main" id="{3A2AAE37-F93E-41D9-A5F4-795A2EE70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8500" y="1709738"/>
            <a:ext cx="4800600" cy="736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 sz="2800" b="1">
                <a:latin typeface="David" panose="020E0502060401010101" pitchFamily="34" charset="-79"/>
                <a:cs typeface="David" panose="020E0502060401010101" pitchFamily="34" charset="-79"/>
              </a:rPr>
              <a:t>אינדוקציות וסוגסטיות</a:t>
            </a:r>
          </a:p>
        </p:txBody>
      </p:sp>
      <p:sp>
        <p:nvSpPr>
          <p:cNvPr id="18436" name="מציין מיקום תוכן 5">
            <a:extLst>
              <a:ext uri="{FF2B5EF4-FFF2-40B4-BE49-F238E27FC236}">
                <a16:creationId xmlns:a16="http://schemas.microsoft.com/office/drawing/2014/main" id="{1C2188DE-0008-4136-98CC-199DBC489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14900" y="2446338"/>
            <a:ext cx="6934200" cy="4411662"/>
          </a:xfrm>
        </p:spPr>
        <p:txBody>
          <a:bodyPr/>
          <a:lstStyle/>
          <a:p>
            <a:pPr eaLnBrk="1" hangingPunct="1"/>
            <a:r>
              <a:rPr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היכרות עם עולם הגופני-נפשי</a:t>
            </a:r>
          </a:p>
          <a:p>
            <a:pPr eaLnBrk="1" hangingPunct="1"/>
            <a:r>
              <a:rPr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הכנה לקבל את הגוף ללא רעשים חיצוניים ופנימיים</a:t>
            </a:r>
          </a:p>
          <a:p>
            <a:pPr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Concretization &amp; Materialization</a:t>
            </a:r>
            <a:r>
              <a:rPr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(ששת החושים)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זיהוי מוקדי כאב, חרדה, חסימות גוף ונפש                                                                                                </a:t>
            </a:r>
          </a:p>
          <a:p>
            <a:pPr eaLnBrk="1" hangingPunct="1"/>
            <a:r>
              <a:rPr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שימוש בניתוק (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Dissociation</a:t>
            </a:r>
            <a:r>
              <a:rPr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ענן, מסך. </a:t>
            </a:r>
          </a:p>
        </p:txBody>
      </p:sp>
      <p:pic>
        <p:nvPicPr>
          <p:cNvPr id="18437" name="תמונה 6">
            <a:extLst>
              <a:ext uri="{FF2B5EF4-FFF2-40B4-BE49-F238E27FC236}">
                <a16:creationId xmlns:a16="http://schemas.microsoft.com/office/drawing/2014/main" id="{094C094A-64AD-4A35-85E2-2F6FE6C3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895475"/>
            <a:ext cx="26384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כותרת 1">
            <a:extLst>
              <a:ext uri="{FF2B5EF4-FFF2-40B4-BE49-F238E27FC236}">
                <a16:creationId xmlns:a16="http://schemas.microsoft.com/office/drawing/2014/main" id="{CD5AB318-927F-44A3-A7A8-96E01D6AC0BD}"/>
              </a:ext>
            </a:extLst>
          </p:cNvPr>
          <p:cNvSpPr txBox="1">
            <a:spLocks/>
          </p:cNvSpPr>
          <p:nvPr/>
        </p:nvSpPr>
        <p:spPr bwMode="auto">
          <a:xfrm>
            <a:off x="1790700" y="457200"/>
            <a:ext cx="1005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1pPr>
            <a:lvl2pPr marL="547688" indent="-228600" algn="r" rtl="1">
              <a:lnSpc>
                <a:spcPct val="90000"/>
              </a:lnSpc>
              <a:spcBef>
                <a:spcPts val="12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2pPr>
            <a:lvl3pPr marL="822325" indent="-228600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3pPr>
            <a:lvl4pPr marL="1096963" indent="-182563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4pPr>
            <a:lvl5pPr marL="1325563" indent="-136525" algn="r" rtl="1">
              <a:lnSpc>
                <a:spcPct val="90000"/>
              </a:lnSpc>
              <a:spcBef>
                <a:spcPts val="6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5pPr>
            <a:lvl6pPr marL="17827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6pPr>
            <a:lvl7pPr marL="22399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7pPr>
            <a:lvl8pPr marL="26971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8pPr>
            <a:lvl9pPr marL="31543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en-US" sz="4000" b="1">
                <a:solidFill>
                  <a:srgbClr val="972F57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תרגיל גוף ונפש (</a:t>
            </a:r>
            <a:r>
              <a:rPr lang="en-US" altLang="en-US" sz="4000" b="1">
                <a:solidFill>
                  <a:srgbClr val="972F57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Mishkin, 1987</a:t>
            </a:r>
            <a:r>
              <a:rPr lang="he-IL" altLang="en-US" sz="4000" b="1">
                <a:solidFill>
                  <a:srgbClr val="972F57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altLang="en-US" b="1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תוכן 2">
            <a:extLst>
              <a:ext uri="{FF2B5EF4-FFF2-40B4-BE49-F238E27FC236}">
                <a16:creationId xmlns:a16="http://schemas.microsoft.com/office/drawing/2014/main" id="{19A48488-C0BF-4C7B-8CCE-D651B97BE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900" y="1811338"/>
            <a:ext cx="5410200" cy="5211762"/>
          </a:xfrm>
        </p:spPr>
        <p:txBody>
          <a:bodyPr/>
          <a:lstStyle/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חני בת 60</a:t>
            </a: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פסיכותרפיסטית ומטפלת זוגית</a:t>
            </a: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חרדית</a:t>
            </a: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קשיי הרדמות </a:t>
            </a: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טיפול אישי וזוגי, שבאו בעקבות גילויה על ילדות קשה בבית הוריה</a:t>
            </a:r>
            <a:endParaRPr altLang="en-US" sz="280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en-US" altLang="en-US" sz="2800">
                <a:latin typeface="David" panose="020E0502060401010101" pitchFamily="34" charset="-79"/>
                <a:cs typeface="David" panose="020E0502060401010101" pitchFamily="34" charset="-79"/>
              </a:rPr>
              <a:t>PTSD</a:t>
            </a:r>
            <a:endParaRPr altLang="en-US" sz="28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התערבות שנמשכה חמש פגישות להגברת מנגנון הניתוק</a:t>
            </a:r>
          </a:p>
          <a:p>
            <a:pPr eaLnBrk="1" hangingPunct="1"/>
            <a:endParaRPr altLang="en-US"/>
          </a:p>
        </p:txBody>
      </p:sp>
      <p:pic>
        <p:nvPicPr>
          <p:cNvPr id="19459" name="תמונה 1">
            <a:extLst>
              <a:ext uri="{FF2B5EF4-FFF2-40B4-BE49-F238E27FC236}">
                <a16:creationId xmlns:a16="http://schemas.microsoft.com/office/drawing/2014/main" id="{6AD07145-598D-42AA-B287-3E9777BD19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646238"/>
            <a:ext cx="4665662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כותרת 1">
            <a:extLst>
              <a:ext uri="{FF2B5EF4-FFF2-40B4-BE49-F238E27FC236}">
                <a16:creationId xmlns:a16="http://schemas.microsoft.com/office/drawing/2014/main" id="{B2231468-2726-4BDD-A521-5DE291E93445}"/>
              </a:ext>
            </a:extLst>
          </p:cNvPr>
          <p:cNvSpPr txBox="1">
            <a:spLocks/>
          </p:cNvSpPr>
          <p:nvPr/>
        </p:nvSpPr>
        <p:spPr bwMode="auto">
          <a:xfrm>
            <a:off x="1790700" y="457200"/>
            <a:ext cx="1005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1pPr>
            <a:lvl2pPr marL="547688" indent="-228600" algn="r" rtl="1">
              <a:lnSpc>
                <a:spcPct val="90000"/>
              </a:lnSpc>
              <a:spcBef>
                <a:spcPts val="12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2pPr>
            <a:lvl3pPr marL="822325" indent="-228600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3pPr>
            <a:lvl4pPr marL="1096963" indent="-182563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4pPr>
            <a:lvl5pPr marL="1325563" indent="-136525" algn="r" rtl="1">
              <a:lnSpc>
                <a:spcPct val="90000"/>
              </a:lnSpc>
              <a:spcBef>
                <a:spcPts val="6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5pPr>
            <a:lvl6pPr marL="17827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6pPr>
            <a:lvl7pPr marL="22399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7pPr>
            <a:lvl8pPr marL="26971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8pPr>
            <a:lvl9pPr marL="31543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en-US" sz="4000" b="1">
                <a:solidFill>
                  <a:srgbClr val="972F57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תרגיל גוף ונפש (2015)</a:t>
            </a:r>
            <a:r>
              <a:rPr lang="en-US" altLang="en-US" sz="4000" b="1">
                <a:solidFill>
                  <a:srgbClr val="972F57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altLang="en-US" b="1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תוכן 2">
            <a:extLst>
              <a:ext uri="{FF2B5EF4-FFF2-40B4-BE49-F238E27FC236}">
                <a16:creationId xmlns:a16="http://schemas.microsoft.com/office/drawing/2014/main" id="{5C6158EC-05DA-40BB-882B-34B819CC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900" y="1646238"/>
            <a:ext cx="6426200" cy="5715000"/>
          </a:xfrm>
        </p:spPr>
        <p:txBody>
          <a:bodyPr/>
          <a:lstStyle/>
          <a:p>
            <a:r>
              <a:rPr altLang="he-IL" sz="2800">
                <a:latin typeface="David" panose="020E0502060401010101" pitchFamily="34" charset="-79"/>
                <a:cs typeface="David" panose="020E0502060401010101" pitchFamily="34" charset="-79"/>
              </a:rPr>
              <a:t>צחי בן 68     </a:t>
            </a:r>
            <a:r>
              <a:rPr lang="en-US" altLang="he-IL" sz="2800">
                <a:latin typeface="David" panose="020E0502060401010101" pitchFamily="34" charset="-79"/>
                <a:cs typeface="David" panose="020E0502060401010101" pitchFamily="34" charset="-79"/>
              </a:rPr>
              <a:t>			</a:t>
            </a:r>
            <a:r>
              <a:rPr altLang="he-IL" sz="280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                                                                            </a:t>
            </a:r>
          </a:p>
          <a:p>
            <a:r>
              <a:rPr altLang="he-IL" sz="2800">
                <a:latin typeface="David" panose="020E0502060401010101" pitchFamily="34" charset="-79"/>
                <a:cs typeface="David" panose="020E0502060401010101" pitchFamily="34" charset="-79"/>
              </a:rPr>
              <a:t>לקראת יציאה לגמלאות מהאקדמיה                                                                        </a:t>
            </a:r>
          </a:p>
          <a:p>
            <a:r>
              <a:rPr altLang="he-IL" sz="2800">
                <a:latin typeface="David" panose="020E0502060401010101" pitchFamily="34" charset="-79"/>
                <a:cs typeface="David" panose="020E0502060401010101" pitchFamily="34" charset="-79"/>
              </a:rPr>
              <a:t>סובל מהימנעות כל חייו   </a:t>
            </a:r>
            <a:r>
              <a:rPr lang="en-US" altLang="he-IL" sz="2800">
                <a:latin typeface="David" panose="020E0502060401010101" pitchFamily="34" charset="-79"/>
                <a:cs typeface="David" panose="020E0502060401010101" pitchFamily="34" charset="-79"/>
              </a:rPr>
              <a:t>   </a:t>
            </a:r>
          </a:p>
          <a:p>
            <a:r>
              <a:rPr altLang="he-IL" sz="2800">
                <a:latin typeface="David" panose="020E0502060401010101" pitchFamily="34" charset="-79"/>
                <a:cs typeface="David" panose="020E0502060401010101" pitchFamily="34" charset="-79"/>
              </a:rPr>
              <a:t>פניה לטיפול בקשיי הרדמות     </a:t>
            </a:r>
          </a:p>
          <a:p>
            <a:r>
              <a:rPr altLang="he-IL" sz="2800">
                <a:latin typeface="David" panose="020E0502060401010101" pitchFamily="34" charset="-79"/>
                <a:cs typeface="David" panose="020E0502060401010101" pitchFamily="34" charset="-79"/>
              </a:rPr>
              <a:t>מטופל שנים בטיפול פסיכיאטרי ופסיכואנליטי</a:t>
            </a:r>
          </a:p>
          <a:p>
            <a:r>
              <a:rPr altLang="he-IL" sz="2800">
                <a:latin typeface="David" panose="020E0502060401010101" pitchFamily="34" charset="-79"/>
                <a:cs typeface="David" panose="020E0502060401010101" pitchFamily="34" charset="-79"/>
              </a:rPr>
              <a:t>חמש פגישות להגברת הניתוק</a:t>
            </a:r>
          </a:p>
        </p:txBody>
      </p:sp>
      <p:sp>
        <p:nvSpPr>
          <p:cNvPr id="20483" name="כותרת 1">
            <a:extLst>
              <a:ext uri="{FF2B5EF4-FFF2-40B4-BE49-F238E27FC236}">
                <a16:creationId xmlns:a16="http://schemas.microsoft.com/office/drawing/2014/main" id="{6C0A3AAC-F1CC-4874-818A-BD5B886DAA50}"/>
              </a:ext>
            </a:extLst>
          </p:cNvPr>
          <p:cNvSpPr txBox="1">
            <a:spLocks/>
          </p:cNvSpPr>
          <p:nvPr/>
        </p:nvSpPr>
        <p:spPr bwMode="auto">
          <a:xfrm>
            <a:off x="1790700" y="457200"/>
            <a:ext cx="1005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1pPr>
            <a:lvl2pPr marL="547688" indent="-228600" algn="r" rtl="1">
              <a:lnSpc>
                <a:spcPct val="90000"/>
              </a:lnSpc>
              <a:spcBef>
                <a:spcPts val="12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2pPr>
            <a:lvl3pPr marL="822325" indent="-228600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3pPr>
            <a:lvl4pPr marL="1096963" indent="-182563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4pPr>
            <a:lvl5pPr marL="1325563" indent="-136525" algn="r" rtl="1">
              <a:lnSpc>
                <a:spcPct val="90000"/>
              </a:lnSpc>
              <a:spcBef>
                <a:spcPts val="6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5pPr>
            <a:lvl6pPr marL="17827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6pPr>
            <a:lvl7pPr marL="22399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7pPr>
            <a:lvl8pPr marL="26971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8pPr>
            <a:lvl9pPr marL="31543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en-US" sz="4000" b="1">
                <a:solidFill>
                  <a:srgbClr val="972F57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תרגיל גוף ונפש  (2014)</a:t>
            </a:r>
            <a:endParaRPr lang="he-IL" altLang="en-US" b="1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484" name="תמונה 2">
            <a:extLst>
              <a:ext uri="{FF2B5EF4-FFF2-40B4-BE49-F238E27FC236}">
                <a16:creationId xmlns:a16="http://schemas.microsoft.com/office/drawing/2014/main" id="{31396F54-5EE0-4C67-84CF-7C42604D1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646238"/>
            <a:ext cx="436562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כותרת 1">
            <a:extLst>
              <a:ext uri="{FF2B5EF4-FFF2-40B4-BE49-F238E27FC236}">
                <a16:creationId xmlns:a16="http://schemas.microsoft.com/office/drawing/2014/main" id="{4D1B244B-51D6-478F-A6E5-A38C11F8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90863"/>
            <a:ext cx="4664075" cy="1828800"/>
          </a:xfrm>
        </p:spPr>
        <p:txBody>
          <a:bodyPr/>
          <a:lstStyle/>
          <a:p>
            <a:pPr eaLnBrk="1" hangingPunct="1"/>
            <a:endParaRPr altLang="en-US"/>
          </a:p>
        </p:txBody>
      </p:sp>
      <p:sp>
        <p:nvSpPr>
          <p:cNvPr id="21507" name="מציין מיקום תוכן 2">
            <a:extLst>
              <a:ext uri="{FF2B5EF4-FFF2-40B4-BE49-F238E27FC236}">
                <a16:creationId xmlns:a16="http://schemas.microsoft.com/office/drawing/2014/main" id="{6F8E6123-83B7-4647-815D-4D026102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425" y="1785938"/>
            <a:ext cx="5654675" cy="4889500"/>
          </a:xfrm>
        </p:spPr>
        <p:txBody>
          <a:bodyPr/>
          <a:lstStyle/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מלכה בת 62 אלמנה, בזוגיות חדשה מצוינת וארוכה</a:t>
            </a: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חוקרת בתחום המדע</a:t>
            </a: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קשיי הרדמות</a:t>
            </a: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רקע של אובדן בן במהלך שירותו הצבאי </a:t>
            </a: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מטופלת שנים בגישה פסיכודינמית</a:t>
            </a:r>
          </a:p>
          <a:p>
            <a:pPr eaLnBrk="1" hangingPunct="1"/>
            <a:r>
              <a:rPr altLang="en-US" sz="2800">
                <a:latin typeface="David" panose="020E0502060401010101" pitchFamily="34" charset="-79"/>
                <a:cs typeface="David" panose="020E0502060401010101" pitchFamily="34" charset="-79"/>
              </a:rPr>
              <a:t>לאחר מספר פגישות חל שיפור רב והמשך עבודה בהיפנוזה עצמית </a:t>
            </a:r>
          </a:p>
          <a:p>
            <a:pPr eaLnBrk="1" hangingPunct="1"/>
            <a:endParaRPr altLang="en-US"/>
          </a:p>
        </p:txBody>
      </p:sp>
      <p:sp>
        <p:nvSpPr>
          <p:cNvPr id="21508" name="מציין מיקום טקסט 3">
            <a:extLst>
              <a:ext uri="{FF2B5EF4-FFF2-40B4-BE49-F238E27FC236}">
                <a16:creationId xmlns:a16="http://schemas.microsoft.com/office/drawing/2014/main" id="{86883B46-931F-4856-A7F2-9FAB11CE2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4983163"/>
            <a:ext cx="4664075" cy="1189037"/>
          </a:xfrm>
        </p:spPr>
        <p:txBody>
          <a:bodyPr/>
          <a:lstStyle/>
          <a:p>
            <a:pPr eaLnBrk="1" hangingPunct="1"/>
            <a:endParaRPr altLang="en-US"/>
          </a:p>
        </p:txBody>
      </p:sp>
      <p:pic>
        <p:nvPicPr>
          <p:cNvPr id="21509" name="תמונה 1">
            <a:extLst>
              <a:ext uri="{FF2B5EF4-FFF2-40B4-BE49-F238E27FC236}">
                <a16:creationId xmlns:a16="http://schemas.microsoft.com/office/drawing/2014/main" id="{44851F15-9CBB-4605-B289-EE98D87B2D7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6238"/>
            <a:ext cx="55086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כותרת 1">
            <a:extLst>
              <a:ext uri="{FF2B5EF4-FFF2-40B4-BE49-F238E27FC236}">
                <a16:creationId xmlns:a16="http://schemas.microsoft.com/office/drawing/2014/main" id="{16169E34-FDEE-4088-9FD7-AD9B005C9A1B}"/>
              </a:ext>
            </a:extLst>
          </p:cNvPr>
          <p:cNvSpPr txBox="1">
            <a:spLocks/>
          </p:cNvSpPr>
          <p:nvPr/>
        </p:nvSpPr>
        <p:spPr bwMode="auto">
          <a:xfrm>
            <a:off x="1790700" y="457200"/>
            <a:ext cx="10058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1pPr>
            <a:lvl2pPr marL="547688" indent="-228600" algn="r" rtl="1">
              <a:lnSpc>
                <a:spcPct val="90000"/>
              </a:lnSpc>
              <a:spcBef>
                <a:spcPts val="12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2pPr>
            <a:lvl3pPr marL="822325" indent="-228600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3pPr>
            <a:lvl4pPr marL="1096963" indent="-182563" algn="r" rtl="1">
              <a:lnSpc>
                <a:spcPct val="90000"/>
              </a:lnSpc>
              <a:spcBef>
                <a:spcPts val="8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4pPr>
            <a:lvl5pPr marL="1325563" indent="-136525" algn="r" rtl="1">
              <a:lnSpc>
                <a:spcPct val="90000"/>
              </a:lnSpc>
              <a:spcBef>
                <a:spcPts val="600"/>
              </a:spcBef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5pPr>
            <a:lvl6pPr marL="17827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6pPr>
            <a:lvl7pPr marL="22399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7pPr>
            <a:lvl8pPr marL="26971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8pPr>
            <a:lvl9pPr marL="3154363" indent="-136525" algn="r" rtl="1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D680A5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mbria" panose="020405030504060302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en-US" sz="4000" b="1">
                <a:solidFill>
                  <a:srgbClr val="972F57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תרגיל גוף ונפש (2015)</a:t>
            </a:r>
            <a:r>
              <a:rPr lang="he-IL" altLang="en-US" b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פריחת הדובדבן (מסך רחב)</Template>
  <TotalTime>0</TotalTime>
  <Words>349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Cambria</vt:lpstr>
      <vt:lpstr>Arial</vt:lpstr>
      <vt:lpstr>Tahoma</vt:lpstr>
      <vt:lpstr>Times New Roman</vt:lpstr>
      <vt:lpstr>David</vt:lpstr>
      <vt:lpstr>Cherry Blossom 16x9</vt:lpstr>
      <vt:lpstr>Insomnia</vt:lpstr>
      <vt:lpstr>אריה מישקין  פסיכולוג קליני ורפואי בכיר, מדריך ומטפל מוסמך לטיפול היפנוטי,  בעל מרפאה פרטית בירושלים ומבשרת ציון</vt:lpstr>
      <vt:lpstr>טיפול בהפרעות שינה בשילוב היפנוזה</vt:lpstr>
      <vt:lpstr>טיפול בהפרעות שינה בשילוב היפנוזה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2015-10-03T08:00:13Z</dcterms:created>
  <dcterms:modified xsi:type="dcterms:W3CDTF">2020-06-09T10:29:19Z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